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E076-070D-416B-9921-9743BDED4A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14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620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000" smtClean="0">
                <a:latin typeface="Times New Roman" pitchFamily="16" charset="0"/>
                <a:cs typeface="Times New Roman" pitchFamily="16" charset="0"/>
              </a:rPr>
              <a:t>формировать элементарные представления о роли органов чувств в жизни человека: глаза, уши, нос, язык, кожа; </a:t>
            </a:r>
          </a:p>
          <a:p>
            <a:pPr eaLnBrk="1" hangingPunct="1"/>
            <a:r>
              <a:rPr lang="ru-RU" altLang="ru-RU" sz="2000" smtClean="0">
                <a:latin typeface="Times New Roman" pitchFamily="16" charset="0"/>
                <a:cs typeface="Times New Roman" pitchFamily="16" charset="0"/>
              </a:rPr>
              <a:t>воспитывать бережное и заботливое отношение к своему организму; </a:t>
            </a:r>
          </a:p>
          <a:p>
            <a:pPr eaLnBrk="1" hangingPunct="1"/>
            <a:r>
              <a:rPr lang="ru-RU" altLang="ru-RU" sz="2000" smtClean="0">
                <a:latin typeface="Times New Roman" pitchFamily="16" charset="0"/>
                <a:cs typeface="Times New Roman" pitchFamily="16" charset="0"/>
              </a:rPr>
              <a:t>уточнить с помощью опытов, для чего нужны те или иные органы, </a:t>
            </a:r>
          </a:p>
          <a:p>
            <a:pPr eaLnBrk="1" hangingPunct="1"/>
            <a:r>
              <a:rPr lang="ru-RU" altLang="ru-RU" sz="2000" smtClean="0">
                <a:latin typeface="Times New Roman" pitchFamily="16" charset="0"/>
                <a:cs typeface="Times New Roman" pitchFamily="16" charset="0"/>
              </a:rPr>
              <a:t>тренировать способность приобретать знания путем экспериментирования;</a:t>
            </a:r>
          </a:p>
          <a:p>
            <a:pPr eaLnBrk="1" hangingPunct="1"/>
            <a:r>
              <a:rPr lang="ru-RU" altLang="ru-RU" sz="2000" smtClean="0">
                <a:latin typeface="Times New Roman" pitchFamily="16" charset="0"/>
                <a:cs typeface="Times New Roman" pitchFamily="16" charset="0"/>
              </a:rPr>
              <a:t> воспитывать любознательность, логическое мышление, сообразительность, умение внимательно слушать и анализировать. </a:t>
            </a:r>
          </a:p>
          <a:p>
            <a:pPr eaLnBrk="1" hangingPunct="1"/>
            <a:endParaRPr lang="ru-RU" altLang="ru-RU" smtClean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"Мои верные помощники"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2532" name="Рисунок 4" descr="IMAG093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365625"/>
            <a:ext cx="240665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Рисунок 6" descr="IMAG096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4437063"/>
            <a:ext cx="1190625" cy="198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Рисунок 8" descr="IMAG094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724400"/>
            <a:ext cx="2166937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Рисунок 9" descr="IMAG0940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15888"/>
            <a:ext cx="9048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6" name="Рисунок 11" descr="IMAG0953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581525"/>
            <a:ext cx="1044575" cy="17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259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70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"Мои верные помощники"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>"Мои верные помощники" </dc:description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>"Мои верные помощники" </vt:lpwstr>
  </property>
</Properties>
</file>