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13985-893E-4C68-9029-5C864611E6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525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248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850" y="0"/>
          <a:ext cx="8208962" cy="5568954"/>
        </p:xfrm>
        <a:graphic>
          <a:graphicData uri="http://schemas.openxmlformats.org/drawingml/2006/table">
            <a:tbl>
              <a:tblPr/>
              <a:tblGrid>
                <a:gridCol w="3024392"/>
                <a:gridCol w="2568282"/>
                <a:gridCol w="2616288"/>
              </a:tblGrid>
              <a:tr h="24486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мы знаем об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Что мы хотим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Как мы можем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этом?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узнать?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узнать?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Люди часто болеют.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Зачем мыть руки с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Художественная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Почему?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мылом?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литература (стихи,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Ответы детей: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потешки, книги,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Артём:</a:t>
                      </a:r>
                      <a:endParaRPr lang="ru-RU" sz="1400" u="sng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Зачем ходить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загадки),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НОД,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-Чтобы не болеть,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босиком?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прогулки,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надо много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подвижные игры,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двигаться.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Почему зарядка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дидактические игры,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Богдан:</a:t>
                      </a:r>
                      <a:endParaRPr lang="ru-RU" sz="1400" u="sng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бывает разная?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закаливание,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-Потому, что я плохо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утренняя гимнастика,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кушаю.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Для чего нужно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спортивные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Миша:</a:t>
                      </a:r>
                      <a:endParaRPr lang="ru-RU" sz="1400" u="sng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закаляться?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праздники,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-Не люблю купаться,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развлечения,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умываться.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Почему люди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физкультминутки,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159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Вика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: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болеют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многое другое…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рекомендации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Мама не разрешает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родителям.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ходить босяком.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Василиса: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-Бабушка старенькая,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86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поэтому болеет.</a:t>
                      </a: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1504" marR="31504" marT="15752" marB="15752">
                    <a:lnL>
                      <a:noFill/>
                    </a:lnL>
                    <a:lnT>
                      <a:noFill/>
                    </a:lnT>
                  </a:tcPr>
                </a:tc>
              </a:tr>
            </a:tbl>
          </a:graphicData>
        </a:graphic>
      </p:graphicFrame>
      <p:pic>
        <p:nvPicPr>
          <p:cNvPr id="12356" name="Рисунок 3" descr="619589ga2upyu3s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3933825"/>
            <a:ext cx="12414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57" name="Прямоугольник 5"/>
          <p:cNvSpPr>
            <a:spLocks noChangeArrowheads="1"/>
          </p:cNvSpPr>
          <p:nvPr/>
        </p:nvSpPr>
        <p:spPr bwMode="auto">
          <a:xfrm>
            <a:off x="2286000" y="5445125"/>
            <a:ext cx="653415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>
                <a:solidFill>
                  <a:srgbClr val="FF0000"/>
                </a:solidFill>
              </a:rPr>
              <a:t>Вывод: дети не знакомы с понятием «здоровый образ жизни»; они не осознают значимость здоровья и как его сохранить и укрепить.</a:t>
            </a:r>
          </a:p>
        </p:txBody>
      </p:sp>
      <p:pic>
        <p:nvPicPr>
          <p:cNvPr id="12358" name="Рисунок 6" descr="Deti8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620713"/>
            <a:ext cx="9144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19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162</Words>
  <Application>Microsoft Office PowerPoint</Application>
  <PresentationFormat>Экран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/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/>
  </property>
</Properties>
</file>