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3985-893E-4C68-9029-5C864611E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48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0"/>
          <a:ext cx="8208962" cy="5568954"/>
        </p:xfrm>
        <a:graphic>
          <a:graphicData uri="http://schemas.openxmlformats.org/drawingml/2006/table">
            <a:tbl>
              <a:tblPr/>
              <a:tblGrid>
                <a:gridCol w="3024392"/>
                <a:gridCol w="2568282"/>
                <a:gridCol w="2616288"/>
              </a:tblGrid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мы знаем об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мы хотим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мы можем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этом?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узнать?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узнать?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Люди часто болеют.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Зачем мыть руки с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Художественная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мылом?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 (стихи,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 детей: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потешки, книги,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Артём:</a:t>
                      </a:r>
                      <a:endParaRPr lang="ru-RU" sz="140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Зачем ходить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загадки),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НОД,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-Чтобы не болеть,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босиком?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прогулки,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надо много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подвижные игры,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двигаться.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 зарядка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дидактические игры,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Богдан:</a:t>
                      </a:r>
                      <a:endParaRPr lang="ru-RU" sz="140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бывает разная?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закаливание,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-Потому, что я плохо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утренняя гимнастика,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кушаю.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чего нужно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спортивные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Миша:</a:t>
                      </a:r>
                      <a:endParaRPr lang="ru-RU" sz="140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закаляться?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праздники,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-Не люблю купаться,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развлечения,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умываться.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 люди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физкультминутки,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15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болеют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многое другое…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рекомендации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Мама не разрешает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родителям.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ходить босяком.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Василиса: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-Бабушка старенькая,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6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поэтому болеет.</a:t>
                      </a: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4" marR="31504" marT="15752" marB="15752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12356" name="Рисунок 3" descr="619589ga2upyu3s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933825"/>
            <a:ext cx="1241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57" name="Прямоугольник 5"/>
          <p:cNvSpPr>
            <a:spLocks noChangeArrowheads="1"/>
          </p:cNvSpPr>
          <p:nvPr/>
        </p:nvSpPr>
        <p:spPr bwMode="auto">
          <a:xfrm>
            <a:off x="2286000" y="5445125"/>
            <a:ext cx="65341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FF0000"/>
                </a:solidFill>
              </a:rPr>
              <a:t>Вывод: дети не знакомы с понятием «здоровый образ жизни»; они не осознают значимость здоровья и как его сохранить и укрепить.</a:t>
            </a:r>
          </a:p>
        </p:txBody>
      </p:sp>
      <p:pic>
        <p:nvPicPr>
          <p:cNvPr id="12358" name="Рисунок 6" descr="Deti8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20713"/>
            <a:ext cx="914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162</Words>
  <Application>Microsoft Office PowerPoint</Application>
  <PresentationFormat>Экран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