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3985-893E-4C68-9029-5C864611E6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25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18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1692275" y="188913"/>
            <a:ext cx="6767513" cy="661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ЦЕЛЬ:</a:t>
            </a:r>
            <a:r>
              <a:rPr lang="ru-RU" altLang="ru-RU">
                <a:latin typeface="Times New Roman" pitchFamily="16" charset="0"/>
                <a:cs typeface="Times New Roman" pitchFamily="16" charset="0"/>
              </a:rPr>
              <a:t> Сохранять и укреплять здоровье детей.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 </a:t>
            </a:r>
          </a:p>
          <a:p>
            <a:r>
              <a:rPr lang="ru-RU" altLang="ru-RU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ЗАДАЧИ: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Формировать понимание необходимости заботиться о своем здоровье, беречь его, учиться быть здоровыми и вести здоровый образ жизни.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Прививать любовь к физическим упражнениям, закаливанию.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Повышать грамотность родителей в вопросах воспитания и укрепления здоровья дошкольников.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 </a:t>
            </a:r>
          </a:p>
          <a:p>
            <a:r>
              <a:rPr lang="ru-RU" altLang="ru-RU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СОДЕРЖАНИЕ: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1. «Если хочешь быть здоров…» (физкультурно-оздоровительная работа, закаливание).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2. «Что же бьётся там в груди?»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3.</a:t>
            </a:r>
            <a:r>
              <a:rPr lang="ru-RU" altLang="ru-RU"/>
              <a:t> </a:t>
            </a:r>
            <a:r>
              <a:rPr lang="ru-RU" altLang="ru-RU">
                <a:latin typeface="Times New Roman" pitchFamily="16" charset="0"/>
                <a:cs typeface="Times New Roman" pitchFamily="16" charset="0"/>
              </a:rPr>
              <a:t>"Как мы дышим?" 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4. «Основы здоровья»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5. «Мои верные помощники »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6. «Творческая мастерская» (изо-деятельность детей).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7. «На книжной полке» (чтение детской литературы, заучивание стихотворений, потешек).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8. «Веселись, детвора!» (оздоровительные досуги, праздники, развлечения, дни здоровья, тематические прогулки, игровая деятельность).</a:t>
            </a:r>
          </a:p>
          <a:p>
            <a:r>
              <a:rPr lang="ru-RU" altLang="ru-RU">
                <a:latin typeface="Times New Roman" pitchFamily="16" charset="0"/>
                <a:cs typeface="Times New Roman" pitchFamily="16" charset="0"/>
              </a:rPr>
              <a:t>9. «Для мам и пап» (информация, консультации.)</a:t>
            </a:r>
          </a:p>
          <a:p>
            <a:endParaRPr lang="ru-RU" altLang="ru-RU"/>
          </a:p>
        </p:txBody>
      </p:sp>
      <p:pic>
        <p:nvPicPr>
          <p:cNvPr id="11267" name="Рисунок 4" descr="8cfeae23e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1333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Рисунок 5" descr="63c950ed9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3213100"/>
            <a:ext cx="1333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73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2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/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/>
  </property>
</Properties>
</file>