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7.3.12</a:t>
            </a:r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13985-893E-4C68-9029-5C864611E6B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5258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27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1330642500 h 588"/>
              <a:gd name="T6" fmla="*/ 2091905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hangingPunct="1"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ru-RU"/>
              <a:t>7.3.12</a:t>
            </a: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919C8BD-007E-49AD-85E7-27F321B412B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0180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2"/>
          <p:cNvSpPr txBox="1">
            <a:spLocks noChangeArrowheads="1"/>
          </p:cNvSpPr>
          <p:nvPr/>
        </p:nvSpPr>
        <p:spPr bwMode="auto">
          <a:xfrm>
            <a:off x="1692275" y="188913"/>
            <a:ext cx="6767513" cy="661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altLang="ru-RU">
                <a:solidFill>
                  <a:srgbClr val="002060"/>
                </a:solidFill>
                <a:latin typeface="Times New Roman" pitchFamily="16" charset="0"/>
                <a:cs typeface="Times New Roman" pitchFamily="16" charset="0"/>
              </a:rPr>
              <a:t>ЦЕЛЬ:</a:t>
            </a:r>
            <a:r>
              <a:rPr lang="ru-RU" altLang="ru-RU">
                <a:latin typeface="Times New Roman" pitchFamily="16" charset="0"/>
                <a:cs typeface="Times New Roman" pitchFamily="16" charset="0"/>
              </a:rPr>
              <a:t> Сохранять и укреплять здоровье детей.</a:t>
            </a:r>
          </a:p>
          <a:p>
            <a:r>
              <a:rPr lang="ru-RU" altLang="ru-RU">
                <a:latin typeface="Times New Roman" pitchFamily="16" charset="0"/>
                <a:cs typeface="Times New Roman" pitchFamily="16" charset="0"/>
              </a:rPr>
              <a:t> </a:t>
            </a:r>
          </a:p>
          <a:p>
            <a:r>
              <a:rPr lang="ru-RU" altLang="ru-RU">
                <a:solidFill>
                  <a:srgbClr val="002060"/>
                </a:solidFill>
                <a:latin typeface="Times New Roman" pitchFamily="16" charset="0"/>
                <a:cs typeface="Times New Roman" pitchFamily="16" charset="0"/>
              </a:rPr>
              <a:t>ЗАДАЧИ:</a:t>
            </a:r>
          </a:p>
          <a:p>
            <a:r>
              <a:rPr lang="ru-RU" altLang="ru-RU">
                <a:latin typeface="Times New Roman" pitchFamily="16" charset="0"/>
                <a:cs typeface="Times New Roman" pitchFamily="16" charset="0"/>
              </a:rPr>
              <a:t>Формировать понимание необходимости заботиться о своем здоровье, беречь его, учиться быть здоровыми и вести здоровый образ жизни.</a:t>
            </a:r>
          </a:p>
          <a:p>
            <a:r>
              <a:rPr lang="ru-RU" altLang="ru-RU">
                <a:latin typeface="Times New Roman" pitchFamily="16" charset="0"/>
                <a:cs typeface="Times New Roman" pitchFamily="16" charset="0"/>
              </a:rPr>
              <a:t>Прививать любовь к физическим упражнениям, закаливанию.</a:t>
            </a:r>
          </a:p>
          <a:p>
            <a:r>
              <a:rPr lang="ru-RU" altLang="ru-RU">
                <a:latin typeface="Times New Roman" pitchFamily="16" charset="0"/>
                <a:cs typeface="Times New Roman" pitchFamily="16" charset="0"/>
              </a:rPr>
              <a:t>Повышать грамотность родителей в вопросах воспитания и укрепления здоровья дошкольников.</a:t>
            </a:r>
          </a:p>
          <a:p>
            <a:r>
              <a:rPr lang="ru-RU" altLang="ru-RU">
                <a:latin typeface="Times New Roman" pitchFamily="16" charset="0"/>
                <a:cs typeface="Times New Roman" pitchFamily="16" charset="0"/>
              </a:rPr>
              <a:t> </a:t>
            </a:r>
          </a:p>
          <a:p>
            <a:r>
              <a:rPr lang="ru-RU" altLang="ru-RU">
                <a:solidFill>
                  <a:srgbClr val="002060"/>
                </a:solidFill>
                <a:latin typeface="Times New Roman" pitchFamily="16" charset="0"/>
                <a:cs typeface="Times New Roman" pitchFamily="16" charset="0"/>
              </a:rPr>
              <a:t>СОДЕРЖАНИЕ:</a:t>
            </a:r>
          </a:p>
          <a:p>
            <a:r>
              <a:rPr lang="ru-RU" altLang="ru-RU">
                <a:latin typeface="Times New Roman" pitchFamily="16" charset="0"/>
                <a:cs typeface="Times New Roman" pitchFamily="16" charset="0"/>
              </a:rPr>
              <a:t>1. «Если хочешь быть здоров…» (физкультурно-оздоровительная работа, закаливание).</a:t>
            </a:r>
          </a:p>
          <a:p>
            <a:r>
              <a:rPr lang="ru-RU" altLang="ru-RU">
                <a:latin typeface="Times New Roman" pitchFamily="16" charset="0"/>
                <a:cs typeface="Times New Roman" pitchFamily="16" charset="0"/>
              </a:rPr>
              <a:t>2. «Что же бьётся там в груди?»</a:t>
            </a:r>
          </a:p>
          <a:p>
            <a:r>
              <a:rPr lang="ru-RU" altLang="ru-RU">
                <a:latin typeface="Times New Roman" pitchFamily="16" charset="0"/>
                <a:cs typeface="Times New Roman" pitchFamily="16" charset="0"/>
              </a:rPr>
              <a:t>3.</a:t>
            </a:r>
            <a:r>
              <a:rPr lang="ru-RU" altLang="ru-RU"/>
              <a:t> </a:t>
            </a:r>
            <a:r>
              <a:rPr lang="ru-RU" altLang="ru-RU">
                <a:latin typeface="Times New Roman" pitchFamily="16" charset="0"/>
                <a:cs typeface="Times New Roman" pitchFamily="16" charset="0"/>
              </a:rPr>
              <a:t>"Как мы дышим?" </a:t>
            </a:r>
          </a:p>
          <a:p>
            <a:r>
              <a:rPr lang="ru-RU" altLang="ru-RU">
                <a:latin typeface="Times New Roman" pitchFamily="16" charset="0"/>
                <a:cs typeface="Times New Roman" pitchFamily="16" charset="0"/>
              </a:rPr>
              <a:t>4. «Основы здоровья»</a:t>
            </a:r>
          </a:p>
          <a:p>
            <a:r>
              <a:rPr lang="ru-RU" altLang="ru-RU">
                <a:latin typeface="Times New Roman" pitchFamily="16" charset="0"/>
                <a:cs typeface="Times New Roman" pitchFamily="16" charset="0"/>
              </a:rPr>
              <a:t>5. «Мои верные помощники »</a:t>
            </a:r>
          </a:p>
          <a:p>
            <a:r>
              <a:rPr lang="ru-RU" altLang="ru-RU">
                <a:latin typeface="Times New Roman" pitchFamily="16" charset="0"/>
                <a:cs typeface="Times New Roman" pitchFamily="16" charset="0"/>
              </a:rPr>
              <a:t>6. «Творческая мастерская» (изо-деятельность детей).</a:t>
            </a:r>
          </a:p>
          <a:p>
            <a:r>
              <a:rPr lang="ru-RU" altLang="ru-RU">
                <a:latin typeface="Times New Roman" pitchFamily="16" charset="0"/>
                <a:cs typeface="Times New Roman" pitchFamily="16" charset="0"/>
              </a:rPr>
              <a:t>7. «На книжной полке» (чтение детской литературы, заучивание стихотворений, потешек).</a:t>
            </a:r>
          </a:p>
          <a:p>
            <a:r>
              <a:rPr lang="ru-RU" altLang="ru-RU">
                <a:latin typeface="Times New Roman" pitchFamily="16" charset="0"/>
                <a:cs typeface="Times New Roman" pitchFamily="16" charset="0"/>
              </a:rPr>
              <a:t>8. «Веселись, детвора!» (оздоровительные досуги, праздники, развлечения, дни здоровья, тематические прогулки, игровая деятельность).</a:t>
            </a:r>
          </a:p>
          <a:p>
            <a:r>
              <a:rPr lang="ru-RU" altLang="ru-RU">
                <a:latin typeface="Times New Roman" pitchFamily="16" charset="0"/>
                <a:cs typeface="Times New Roman" pitchFamily="16" charset="0"/>
              </a:rPr>
              <a:t>9. «Для мам и пап» (информация, консультации.)</a:t>
            </a:r>
          </a:p>
          <a:p>
            <a:endParaRPr lang="ru-RU" altLang="ru-RU"/>
          </a:p>
        </p:txBody>
      </p:sp>
      <p:pic>
        <p:nvPicPr>
          <p:cNvPr id="11267" name="Рисунок 4" descr="8cfeae23e5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04813"/>
            <a:ext cx="13335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Рисунок 5" descr="63c950ed90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3213100"/>
            <a:ext cx="13335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273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1004</TotalTime>
  <Words>2</Words>
  <Application>Microsoft Office PowerPoint</Application>
  <PresentationFormat>Экран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Открытая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здоровье</dc:title>
  <dc:creator>Катюшка</dc:creator>
  <dc:description/>
  <cp:lastModifiedBy>Лариса</cp:lastModifiedBy>
  <cp:revision>95</cp:revision>
  <cp:lastPrinted>1601-01-01T00:00:00Z</cp:lastPrinted>
  <dcterms:created xsi:type="dcterms:W3CDTF">1601-01-01T00:00:00Z</dcterms:created>
  <dcterms:modified xsi:type="dcterms:W3CDTF">2015-01-18T19:01:40Z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презентация здоровье</vt:lpwstr>
  </property>
  <property fmtid="{D5CDD505-2E9C-101B-9397-08002B2CF9AE}" pid="3" name="SlideDescription">
    <vt:lpwstr/>
  </property>
</Properties>
</file>