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sldIdLst>
    <p:sldId id="256" r:id="rId3"/>
    <p:sldId id="262" r:id="rId4"/>
    <p:sldId id="263" r:id="rId5"/>
    <p:sldId id="264" r:id="rId6"/>
    <p:sldId id="258" r:id="rId7"/>
    <p:sldId id="259" r:id="rId8"/>
    <p:sldId id="260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72943-1E61-49BF-95DE-58517C5D3B5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159B1-23BA-4578-977E-01DF4DC6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0"/>
            <a:ext cx="44958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343400"/>
            <a:ext cx="4495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A5BF-CE86-4256-9EBE-9DB9A150B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20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059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1A82-9E52-4958-A679-D4A77CE8B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81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D2B3-02CC-4488-A83F-64B41403D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61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9"/>
            <a:ext cx="914400" cy="513556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410200" cy="513556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25588-1D70-40D1-8568-FD5C9CB54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98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626F-E598-49C9-9FA6-2BCB09BE0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6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A125-788B-4664-828D-99EDC518D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43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8950-8D64-4532-BDF7-6818DC393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40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62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62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D8E5-D348-40E1-9C37-53F400F86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14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A7D9-D274-4AEB-A0E2-01666F966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06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784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784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1535113"/>
            <a:ext cx="3279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2174875"/>
            <a:ext cx="3279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588E-9E2F-4014-9B12-7750747B5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14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B7F7-83A3-47DC-B679-D38599263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22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D74E-3F49-4253-A843-587FD0FE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79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3740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82C7-ECE5-4A36-9A63-31784AD31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0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6858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67C033-4F8B-43E5-8A7A-8127287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6" r:id="rId2"/>
    <p:sldLayoutId id="2147483676" r:id="rId3"/>
    <p:sldLayoutId id="2147483677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8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71F28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71F28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71F28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71F28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71F28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0141B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0141B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0141B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0141B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141B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darokhandmade.ru/uploads/posts/2011-11/1321522697_origami-galstuk-shema-1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6179339"/>
            <a:ext cx="8429684" cy="1357322"/>
          </a:xfrm>
          <a:ln w="76200"/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Arial" pitchFamily="34" charset="0"/>
              </a:rPr>
            </a:br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  <a:sym typeface="Arial" pitchFamily="34" charset="0"/>
              </a:rPr>
              <a:t>ОТКРЫТКА-РУБАШКА</a:t>
            </a:r>
            <a:br>
              <a:rPr lang="ru-RU" sz="5400" i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  <a:sym typeface="Arial" pitchFamily="34" charset="0"/>
              </a:rPr>
            </a:br>
            <a:endParaRPr lang="ru-RU" sz="5400" i="1" dirty="0" smtClean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5786478" cy="725470"/>
          </a:xfrm>
        </p:spPr>
        <p:txBody>
          <a:bodyPr/>
          <a:lstStyle/>
          <a:p>
            <a:r>
              <a:rPr lang="ru-RU" b="1" i="1" dirty="0" smtClean="0">
                <a:latin typeface="Ariston" pitchFamily="66" charset="0"/>
                <a:cs typeface="Aparajita" pitchFamily="34" charset="0"/>
              </a:rPr>
              <a:t>«</a:t>
            </a:r>
            <a:r>
              <a:rPr lang="ru-RU" b="1" i="1" dirty="0" smtClean="0">
                <a:latin typeface="Ariston" pitchFamily="66" charset="0"/>
                <a:cs typeface="Aparajita" pitchFamily="34" charset="0"/>
              </a:rPr>
              <a:t>Открытка </a:t>
            </a:r>
            <a:r>
              <a:rPr lang="ru-RU" b="1" i="1" dirty="0" smtClean="0">
                <a:latin typeface="Ariston" pitchFamily="66" charset="0"/>
                <a:cs typeface="Aparajita" pitchFamily="34" charset="0"/>
              </a:rPr>
              <a:t>– рубашка</a:t>
            </a:r>
            <a:r>
              <a:rPr lang="ru-RU" b="1" i="1" dirty="0" smtClean="0">
                <a:latin typeface="Ariston" pitchFamily="66" charset="0"/>
                <a:cs typeface="Aparajita" pitchFamily="34" charset="0"/>
              </a:rPr>
              <a:t>»  </a:t>
            </a:r>
            <a:r>
              <a:rPr lang="ru-RU" b="1" i="1" dirty="0" smtClean="0">
                <a:latin typeface="Ariston" pitchFamily="66" charset="0"/>
                <a:cs typeface="Aparajita" pitchFamily="34" charset="0"/>
              </a:rPr>
              <a:t>        </a:t>
            </a:r>
            <a:br>
              <a:rPr lang="ru-RU" b="1" i="1" dirty="0" smtClean="0">
                <a:latin typeface="Ariston" pitchFamily="66" charset="0"/>
                <a:cs typeface="Aparajita" pitchFamily="34" charset="0"/>
              </a:rPr>
            </a:br>
            <a:r>
              <a:rPr lang="ru-RU" b="1" i="1" dirty="0" smtClean="0">
                <a:latin typeface="Ariston" pitchFamily="66" charset="0"/>
                <a:cs typeface="Aparajita" pitchFamily="34" charset="0"/>
              </a:rPr>
              <a:t> </a:t>
            </a:r>
            <a:r>
              <a:rPr lang="ru-RU" b="1" i="1" dirty="0" smtClean="0">
                <a:latin typeface="Ariston" pitchFamily="66" charset="0"/>
                <a:cs typeface="Aparajita" pitchFamily="34" charset="0"/>
              </a:rPr>
              <a:t>        своими    руками</a:t>
            </a:r>
            <a:r>
              <a:rPr lang="ru-RU" b="1" i="1" dirty="0" smtClean="0">
                <a:latin typeface="Ariston" pitchFamily="66" charset="0"/>
                <a:cs typeface="Aparajita" pitchFamily="34" charset="0"/>
              </a:rPr>
              <a:t/>
            </a:r>
            <a:br>
              <a:rPr lang="ru-RU" b="1" i="1" dirty="0" smtClean="0">
                <a:latin typeface="Ariston" pitchFamily="66" charset="0"/>
                <a:cs typeface="Aparajita" pitchFamily="34" charset="0"/>
              </a:rPr>
            </a:br>
            <a:endParaRPr lang="ru-RU" dirty="0"/>
          </a:p>
        </p:txBody>
      </p:sp>
      <p:pic>
        <p:nvPicPr>
          <p:cNvPr id="4" name="Содержимое 3" descr="45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5143536" cy="400052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000372"/>
            <a:ext cx="5357818" cy="1470025"/>
          </a:xfrm>
        </p:spPr>
        <p:txBody>
          <a:bodyPr/>
          <a:lstStyle/>
          <a:p>
            <a:r>
              <a:rPr lang="ru-RU" sz="7200" i="1" dirty="0" smtClean="0">
                <a:latin typeface="Ariston" pitchFamily="66" charset="0"/>
              </a:rPr>
              <a:t>Спасибо</a:t>
            </a:r>
            <a:endParaRPr lang="ru-RU" sz="7200" i="1" dirty="0"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962525"/>
            <a:ext cx="8429684" cy="1362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 подготовительной  группы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Подножкина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Наталья Эдуардовна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Vivaldi" pitchFamily="66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Vivaldi" pitchFamily="66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 №6   города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Конаково, Конаковского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района, Тверской области.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14488"/>
            <a:ext cx="9286908" cy="3105161"/>
          </a:xfrm>
        </p:spPr>
        <p:txBody>
          <a:bodyPr/>
          <a:lstStyle/>
          <a:p>
            <a:r>
              <a:rPr lang="ru-RU" sz="4400" b="1" i="1" dirty="0" smtClean="0">
                <a:latin typeface="Ariston" pitchFamily="66" charset="0"/>
                <a:cs typeface="Aparajita" pitchFamily="34" charset="0"/>
              </a:rPr>
              <a:t>Поделка </a:t>
            </a:r>
            <a:r>
              <a:rPr lang="en-US" sz="4400" b="1" i="1" dirty="0" smtClean="0">
                <a:latin typeface="Ariston" pitchFamily="66" charset="0"/>
                <a:cs typeface="Aparajita" pitchFamily="34" charset="0"/>
              </a:rPr>
              <a:t> </a:t>
            </a:r>
            <a:r>
              <a:rPr lang="ru-RU" sz="4400" b="1" i="1" dirty="0" smtClean="0">
                <a:latin typeface="Ariston" pitchFamily="66" charset="0"/>
                <a:cs typeface="Aparajita" pitchFamily="34" charset="0"/>
              </a:rPr>
              <a:t>на </a:t>
            </a:r>
            <a:r>
              <a:rPr lang="en-US" sz="4400" b="1" i="1" dirty="0" smtClean="0">
                <a:latin typeface="Ariston" pitchFamily="66" charset="0"/>
                <a:cs typeface="Aparajita" pitchFamily="34" charset="0"/>
              </a:rPr>
              <a:t> </a:t>
            </a:r>
            <a:r>
              <a:rPr lang="ru-RU" sz="4400" b="1" i="1" dirty="0" smtClean="0">
                <a:latin typeface="Ariston" pitchFamily="66" charset="0"/>
                <a:cs typeface="Aparajita" pitchFamily="34" charset="0"/>
              </a:rPr>
              <a:t>23 февраля. </a:t>
            </a:r>
          </a:p>
          <a:p>
            <a:r>
              <a:rPr lang="ru-RU" sz="4400" b="1" i="1" dirty="0" smtClean="0">
                <a:latin typeface="Ariston" pitchFamily="66" charset="0"/>
                <a:cs typeface="Aparajita" pitchFamily="34" charset="0"/>
              </a:rPr>
              <a:t>«Открытка –рубашка»  своими </a:t>
            </a:r>
            <a:r>
              <a:rPr lang="ru-RU" sz="4400" b="1" i="1" dirty="0" smtClean="0">
                <a:latin typeface="Ariston" pitchFamily="66" charset="0"/>
                <a:cs typeface="Aparajita" pitchFamily="34" charset="0"/>
              </a:rPr>
              <a:t> руками</a:t>
            </a:r>
            <a:endParaRPr lang="ru-RU" sz="4400" b="1" i="1" dirty="0" smtClean="0">
              <a:latin typeface="Ariston" pitchFamily="66" charset="0"/>
              <a:cs typeface="Aparajit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6858000" cy="1143000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Нам потребуется цветной картон, плотная цветная бумага, клей ПВА, ножницы и какая-нибудь красивая оберточная бумага для галстука. Использовать можно при создании открыток  различные типы бумаги и элементы флористики…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Необычные открытки своими руками — 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прекрасный  эксклюзивный подарок, выражающий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           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                                                                  индивидуальность.</a:t>
            </a:r>
            <a:endParaRPr lang="en-US" i="1" dirty="0" smtClean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Каждая открытка — это маленький шедевр.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Предлагаю с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детьми  сделать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открытку-рубашку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в подарок ко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Дню защитника Отечества.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" name="Содержимое 3" descr="45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 rot="388204">
            <a:off x="5436686" y="1680247"/>
            <a:ext cx="3357586" cy="28575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000364" cy="225404"/>
          </a:xfrm>
        </p:spPr>
        <p:txBody>
          <a:bodyPr/>
          <a:lstStyle/>
          <a:p>
            <a:pPr algn="ctr"/>
            <a:r>
              <a:rPr lang="ru-RU" sz="1600" i="1" dirty="0" smtClean="0">
                <a:latin typeface="Monotype Corsiva" pitchFamily="66" charset="0"/>
                <a:cs typeface="Microsoft New Tai Lue" pitchFamily="34" charset="0"/>
              </a:rPr>
              <a:t>ОТКРЫТКА - </a:t>
            </a:r>
            <a:r>
              <a:rPr lang="ru-RU" sz="1600" i="1" dirty="0" smtClean="0">
                <a:latin typeface="Monotype Corsiva" pitchFamily="66" charset="0"/>
                <a:cs typeface="Microsoft New Tai Lue" pitchFamily="34" charset="0"/>
              </a:rPr>
              <a:t>РУБАШКА</a:t>
            </a:r>
            <a:endParaRPr lang="ru-RU" sz="1600" i="1" dirty="0">
              <a:latin typeface="Monotype Corsiva" pitchFamily="66" charset="0"/>
              <a:cs typeface="Microsoft New Tai Lue" pitchFamily="34" charset="0"/>
            </a:endParaRPr>
          </a:p>
        </p:txBody>
      </p:sp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2571768" cy="1928826"/>
          </a:xfrm>
          <a:prstGeom prst="rect">
            <a:avLst/>
          </a:prstGeom>
        </p:spPr>
      </p:pic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643182"/>
            <a:ext cx="2357454" cy="2000264"/>
          </a:xfrm>
          <a:prstGeom prst="rect">
            <a:avLst/>
          </a:prstGeom>
        </p:spPr>
      </p:pic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786322"/>
            <a:ext cx="2500330" cy="192882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357554" y="4857760"/>
            <a:ext cx="5500726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Сделаем надрезы с обеих сторон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краю воротника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6" y="1357298"/>
            <a:ext cx="4500594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Лист цветной бумаги размером 24 см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2928934"/>
            <a:ext cx="600079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Сверху загнуть лист на 3 см ( на воротник рубашки)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500166" y="1571612"/>
            <a:ext cx="3071834" cy="28575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14480" y="4786322"/>
            <a:ext cx="2071702" cy="28575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71604" y="2857496"/>
            <a:ext cx="1500198" cy="28575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5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2000240"/>
            <a:ext cx="2000264" cy="1785950"/>
          </a:xfrm>
        </p:spPr>
      </p:pic>
      <p:pic>
        <p:nvPicPr>
          <p:cNvPr id="4" name="Рисунок 3" descr="1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642918"/>
            <a:ext cx="2143140" cy="1785950"/>
          </a:xfrm>
          <a:prstGeom prst="rect">
            <a:avLst/>
          </a:prstGeom>
        </p:spPr>
      </p:pic>
      <p:pic>
        <p:nvPicPr>
          <p:cNvPr id="6" name="Рисунок 5" descr="45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214818"/>
            <a:ext cx="2357454" cy="214314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214942" y="785794"/>
            <a:ext cx="3571900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Загнём воротни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 с обеих сторон до центра (приклеим)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8992" y="5143512"/>
            <a:ext cx="5500726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Берём второй лист для изготовления пиджака, бумагу прикладываем к рубашке, отмеряем, отрезаем лишнее…..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000232" y="5286388"/>
            <a:ext cx="1643074" cy="15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214678" y="1428736"/>
            <a:ext cx="2857520" cy="100013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714480" y="1071546"/>
            <a:ext cx="3643338" cy="14446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000364" cy="225404"/>
          </a:xfrm>
        </p:spPr>
        <p:txBody>
          <a:bodyPr/>
          <a:lstStyle/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Microsoft New Tai Lue" pitchFamily="34" charset="0"/>
              </a:rPr>
              <a:t>ОТКРЫТКА - РУБАШКА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Microsoft New Tai L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71480"/>
            <a:ext cx="2000264" cy="2000264"/>
          </a:xfrm>
          <a:prstGeom prst="rect">
            <a:avLst/>
          </a:prstGeom>
        </p:spPr>
      </p:pic>
      <p:pic>
        <p:nvPicPr>
          <p:cNvPr id="5" name="Рисунок 4" descr="4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072074"/>
            <a:ext cx="1571636" cy="1643074"/>
          </a:xfrm>
          <a:prstGeom prst="rect">
            <a:avLst/>
          </a:prstGeom>
        </p:spPr>
      </p:pic>
      <p:pic>
        <p:nvPicPr>
          <p:cNvPr id="9" name="Рисунок 8" descr="44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761" y="134471"/>
            <a:ext cx="2571768" cy="2428892"/>
          </a:xfrm>
          <a:prstGeom prst="rect">
            <a:avLst/>
          </a:prstGeom>
        </p:spPr>
      </p:pic>
      <p:pic>
        <p:nvPicPr>
          <p:cNvPr id="12" name="Рисунок 11" descr="45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3643314"/>
            <a:ext cx="3143272" cy="2786082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571736" y="642918"/>
            <a:ext cx="357190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Сгибаем пополам лист и разрезаем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………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3000372"/>
            <a:ext cx="5000660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Приклеиваем  листы с обеих сторон по краю рубашки, а с внутренней стороны загнуть на угол - отложной воротник….</a:t>
            </a:r>
            <a:r>
              <a:rPr lang="ru-RU" b="1" i="1" dirty="0" smtClean="0"/>
              <a:t> 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214414" y="928670"/>
            <a:ext cx="1785950" cy="78581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571472" y="4500570"/>
            <a:ext cx="1500198" cy="21431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643306" cy="225404"/>
          </a:xfrm>
        </p:spPr>
        <p:txBody>
          <a:bodyPr/>
          <a:lstStyle/>
          <a:p>
            <a:pPr algn="ctr"/>
            <a:r>
              <a:rPr lang="ru-RU" sz="1600" i="1" dirty="0" smtClean="0">
                <a:latin typeface="Monotype Corsiva" pitchFamily="66" charset="0"/>
                <a:cs typeface="Microsoft New Tai Lue" pitchFamily="34" charset="0"/>
              </a:rPr>
              <a:t>ОТКРЫТКА - РУБАШКА</a:t>
            </a:r>
            <a:endParaRPr lang="ru-RU" sz="1600" i="1" dirty="0">
              <a:latin typeface="Monotype Corsiva" pitchFamily="66" charset="0"/>
              <a:cs typeface="Microsoft New Tai Lue" pitchFamily="34" charset="0"/>
            </a:endParaRPr>
          </a:p>
        </p:txBody>
      </p:sp>
      <p:pic>
        <p:nvPicPr>
          <p:cNvPr id="36" name="Рисунок 35" descr="456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4429132"/>
            <a:ext cx="1643074" cy="1571636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 rot="5400000" flipH="1" flipV="1">
            <a:off x="2214546" y="4500570"/>
            <a:ext cx="1500198" cy="21431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857628"/>
            <a:ext cx="2786082" cy="2714644"/>
          </a:xfrm>
          <a:prstGeom prst="rect">
            <a:avLst/>
          </a:prstGeom>
        </p:spPr>
      </p:pic>
      <p:pic>
        <p:nvPicPr>
          <p:cNvPr id="5" name="Рисунок 4" descr="45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00042"/>
            <a:ext cx="2643206" cy="2857520"/>
          </a:xfrm>
          <a:prstGeom prst="rect">
            <a:avLst/>
          </a:prstGeom>
        </p:spPr>
      </p:pic>
      <p:pic>
        <p:nvPicPr>
          <p:cNvPr id="6" name="Рисунок 5" descr="45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3143248"/>
            <a:ext cx="1714512" cy="164307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357686" y="2071678"/>
            <a:ext cx="4572032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Приклеиваем пуговицы, полоски - карманы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(две по 4х2 по бокам пиджака;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одну 2х3  на карман с верху, а в него треугольником можно вставить платочек)…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857620" y="3071810"/>
            <a:ext cx="714380" cy="42862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643306" cy="225404"/>
          </a:xfrm>
        </p:spPr>
        <p:txBody>
          <a:bodyPr/>
          <a:lstStyle/>
          <a:p>
            <a:pPr algn="ctr"/>
            <a:r>
              <a:rPr lang="ru-RU" sz="1600" i="1" dirty="0" smtClean="0">
                <a:latin typeface="Monotype Corsiva" pitchFamily="66" charset="0"/>
                <a:cs typeface="Microsoft New Tai Lue" pitchFamily="34" charset="0"/>
              </a:rPr>
              <a:t>ОТКРЫТКА - РУБАШКА</a:t>
            </a:r>
            <a:endParaRPr lang="ru-RU" sz="1600" i="1" dirty="0">
              <a:latin typeface="Monotype Corsiva" pitchFamily="66" charset="0"/>
              <a:cs typeface="Microsoft New Tai Lu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крытки своими руками на 23 февраля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5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42852"/>
            <a:ext cx="2428892" cy="2571744"/>
          </a:xfrm>
          <a:prstGeom prst="rect">
            <a:avLst/>
          </a:prstGeom>
        </p:spPr>
      </p:pic>
      <p:pic>
        <p:nvPicPr>
          <p:cNvPr id="6" name="Рисунок 5" descr="45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2857496"/>
            <a:ext cx="2428892" cy="2857520"/>
          </a:xfrm>
          <a:prstGeom prst="rect">
            <a:avLst/>
          </a:prstGeom>
        </p:spPr>
      </p:pic>
      <p:pic>
        <p:nvPicPr>
          <p:cNvPr id="7" name="Рисунок 6" descr="45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3786166"/>
            <a:ext cx="2571768" cy="307183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428860" y="142852"/>
            <a:ext cx="3571900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Utsaah" pitchFamily="34" charset="0"/>
              </a:rPr>
              <a:t>СКЛАДЫВАЕМ  ГАЛСТУК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Utsaa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85728"/>
            <a:ext cx="2428892" cy="2428892"/>
          </a:xfrm>
          <a:prstGeom prst="rect">
            <a:avLst/>
          </a:prstGeom>
        </p:spPr>
      </p:pic>
      <p:pic>
        <p:nvPicPr>
          <p:cNvPr id="6" name="Рисунок 5" descr="45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270232"/>
            <a:ext cx="2928958" cy="2587768"/>
          </a:xfrm>
          <a:prstGeom prst="rect">
            <a:avLst/>
          </a:prstGeom>
        </p:spPr>
      </p:pic>
      <p:pic>
        <p:nvPicPr>
          <p:cNvPr id="8" name="Содержимое 3" descr="4526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2844" y="2786058"/>
            <a:ext cx="2714644" cy="2643206"/>
          </a:xfrm>
        </p:spPr>
      </p:pic>
      <p:sp>
        <p:nvSpPr>
          <p:cNvPr id="17" name="Скругленный прямоугольник 16"/>
          <p:cNvSpPr/>
          <p:nvPr/>
        </p:nvSpPr>
        <p:spPr>
          <a:xfrm>
            <a:off x="5286380" y="1000108"/>
            <a:ext cx="357190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 воротник приклеиваем галстук…..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86182" y="2928934"/>
            <a:ext cx="492922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Вырезаем звёздочку, на которой пишем «ПОЗДРАВЛЯЮ!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»……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57950" y="4714884"/>
            <a:ext cx="2571736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Приклеиваем звёздочку на галстук..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072066" y="5000636"/>
            <a:ext cx="1500198" cy="35719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071670" y="3143248"/>
            <a:ext cx="2000264" cy="64294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000364" y="1357298"/>
            <a:ext cx="2500330" cy="85725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42844" y="0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Microsoft New Tai Lue" pitchFamily="34" charset="0"/>
              </a:rPr>
              <a:t>ОТКРЫТКА - РУБАШКА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05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56895C-D79A-4275-A3D8-21492D5BBA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TS010336805</Template>
  <TotalTime>0</TotalTime>
  <Words>232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TS010336805</vt:lpstr>
      <vt:lpstr>     ОТКРЫТКА-РУБАШКА </vt:lpstr>
      <vt:lpstr>Дети  подготовительной  группы Руководитель :  воспитатель   Подножкина  Наталья Эдуардовна  МДОУ  №6   города  Конаково, Конаковского района, Тверской области. </vt:lpstr>
      <vt:lpstr>Нам потребуется цветной картон, плотная цветная бумага, клей ПВА, ножницы и какая-нибудь красивая оберточная бумага для галстука. Использовать можно при создании открыток  различные типы бумаги и элементы флористики…</vt:lpstr>
      <vt:lpstr>ОТКРЫТКА - РУБАШКА</vt:lpstr>
      <vt:lpstr>ОТКРЫТКА - РУБАШКА</vt:lpstr>
      <vt:lpstr>ОТКРЫТКА - РУБАШКА</vt:lpstr>
      <vt:lpstr>ОТКРЫТКА - РУБАШКА</vt:lpstr>
      <vt:lpstr>Слайд 8</vt:lpstr>
      <vt:lpstr>Слайд 9</vt:lpstr>
      <vt:lpstr>«Открытка – рубашка»                    своими    руками 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2012-02-22T15:19:59Z</dcterms:created>
  <dcterms:modified xsi:type="dcterms:W3CDTF">2012-02-25T17:55:32Z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TC103368059990</vt:lpwstr>
  </property>
</Properties>
</file>