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21088"/>
            <a:ext cx="6172200" cy="136815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Игры- эстафеты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517232"/>
            <a:ext cx="6172200" cy="85769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Для детей дошкольного возраста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7409" name="Picture 1" descr="C:\Documents and Settings\Admin\Мои документы\My Pictures\спортивный праздник\DSC02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4664"/>
            <a:ext cx="6185139" cy="46388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6172200" cy="12687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Итак, при подборе игр-эстафет необходимо учитывать: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1124744"/>
            <a:ext cx="6406480" cy="554461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rgbClr val="FFFF00"/>
                </a:solidFill>
              </a:rPr>
              <a:t>1) педагогические задачи, которые будут решаться в играх-эстафетах;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	</a:t>
            </a:r>
            <a:r>
              <a:rPr lang="ru-RU" sz="2000" dirty="0" smtClean="0">
                <a:solidFill>
                  <a:srgbClr val="92D050"/>
                </a:solidFill>
              </a:rPr>
              <a:t>2) форму занятия, в которое включена игра-эстафета;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	3) состав команд по количеству участников, по двигательным способностям, по возрасту и полу;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	</a:t>
            </a:r>
            <a:r>
              <a:rPr lang="ru-RU" sz="2000" dirty="0" smtClean="0">
                <a:solidFill>
                  <a:srgbClr val="92D050"/>
                </a:solidFill>
              </a:rPr>
              <a:t>4) уровень физической и технической подготовленности детей;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	5) условия и место проведения игры-эстафеты: размеры зала или площадки, наличие инвентаря;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	</a:t>
            </a:r>
            <a:r>
              <a:rPr lang="ru-RU" sz="2000" dirty="0" smtClean="0">
                <a:solidFill>
                  <a:srgbClr val="92D050"/>
                </a:solidFill>
              </a:rPr>
              <a:t>6)состояние участников: характер их деятельности перед игрой-эстафетой и непосредственно после эстафет.</a:t>
            </a:r>
            <a:endParaRPr lang="ru-RU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186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Игры-эстафеты относятся к командным подвижным играм с правилами, участники в таких играх составляют отдельные коллективы-команды. Эти игры характеризуются совместной деятельностью команд, направленной на достижение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общих целей,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подчинением личных интересов интересам всей команды, а также тем, что от действий каждого игрока зависит победа всей команды. Игры-эстафеты приучают детей согласовывать свои действия с действиями товарищей.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309320"/>
            <a:ext cx="7467600" cy="1646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237626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	</a:t>
            </a:r>
            <a:r>
              <a:rPr lang="ru-RU" sz="2400" b="1" i="1" dirty="0" smtClean="0">
                <a:solidFill>
                  <a:srgbClr val="7030A0"/>
                </a:solidFill>
              </a:rPr>
              <a:t>В каждой игре-эстафете одновременно решается ряд задач. Закрепляются и совершенствуются двигательные навыки, формируется умение ориентироваться в пространстве, развиваются физические качества: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7704856" cy="45365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ловкость,</a:t>
            </a:r>
          </a:p>
          <a:p>
            <a:r>
              <a:rPr lang="ru-RU" dirty="0" smtClean="0"/>
              <a:t>быстрота, </a:t>
            </a:r>
          </a:p>
          <a:p>
            <a:r>
              <a:rPr lang="ru-RU" dirty="0" smtClean="0"/>
              <a:t>выносливость, </a:t>
            </a:r>
          </a:p>
          <a:p>
            <a:r>
              <a:rPr lang="ru-RU" dirty="0" smtClean="0"/>
              <a:t>координация движений, </a:t>
            </a:r>
          </a:p>
          <a:p>
            <a:r>
              <a:rPr lang="ru-RU" dirty="0" smtClean="0"/>
              <a:t>точность, </a:t>
            </a:r>
          </a:p>
          <a:p>
            <a:r>
              <a:rPr lang="ru-RU" dirty="0" smtClean="0"/>
              <a:t>быстрота реакции на сигнал. </a:t>
            </a:r>
          </a:p>
          <a:p>
            <a:pPr>
              <a:buNone/>
            </a:pPr>
            <a:r>
              <a:rPr lang="ru-RU" dirty="0" smtClean="0"/>
              <a:t>Наряду с этим у детей воспитываются: </a:t>
            </a:r>
          </a:p>
          <a:p>
            <a:r>
              <a:rPr lang="ru-RU" dirty="0" smtClean="0"/>
              <a:t>смелость, </a:t>
            </a:r>
          </a:p>
          <a:p>
            <a:r>
              <a:rPr lang="ru-RU" dirty="0" smtClean="0"/>
              <a:t>самостоятельность, </a:t>
            </a:r>
          </a:p>
          <a:p>
            <a:r>
              <a:rPr lang="ru-RU" dirty="0" smtClean="0"/>
              <a:t>решительность, </a:t>
            </a:r>
          </a:p>
          <a:p>
            <a:r>
              <a:rPr lang="ru-RU" dirty="0" smtClean="0"/>
              <a:t>дисциплинированность и др. </a:t>
            </a:r>
          </a:p>
          <a:p>
            <a:pPr>
              <a:buNone/>
            </a:pPr>
            <a:r>
              <a:rPr lang="ru-RU" dirty="0" smtClean="0"/>
              <a:t>Происходит комплексное развитие физических и морально-волевых качеств детей.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играх-эстафетах для дошкольников преобладают следующие виды движений и их сочетания: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бег с метанием;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с </a:t>
            </a:r>
            <a:r>
              <a:rPr lang="ru-RU" dirty="0" err="1" smtClean="0"/>
              <a:t>подлезанием</a:t>
            </a:r>
            <a:r>
              <a:rPr lang="ru-RU" dirty="0" smtClean="0"/>
              <a:t> под различные снаряды и с </a:t>
            </a:r>
            <a:r>
              <a:rPr lang="ru-RU" dirty="0" err="1" smtClean="0"/>
              <a:t>перелезанием</a:t>
            </a:r>
            <a:r>
              <a:rPr lang="ru-RU" dirty="0" smtClean="0"/>
              <a:t> через препятствия;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с впрыгиванием на/в предметы и спрыгиванием или перепрыгиванием препятствий;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с сохранением равновесия на различных снарядах;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с переносом мячей, обручей и других предметов в сочетании с дополнительными движениями;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с ведением мяча одной рукой и забрасыванием его в баскетбольную корзину;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с ползанием и лазанием по гимнастическим снарядам;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бег змейкой между предметами;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ходьба с перешагиванием предметов;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передвижение различными способами по полу и спортивным снарядам.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игры-эстафеты для дошкольников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00B0F0"/>
                </a:solidFill>
              </a:rPr>
              <a:t>не рекомендуется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включать: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1) акробатические кувырки вперед и назад (можно боком);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2) бег по узкому буму или по узкой рейке гимнастической скамейки (возможна быстрая ходьба с подстраховкой);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3) лазанье по канату (в движении вниз дети соскальзывают и обжигают ладони);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4) бег до стены и ее касание (при неумении затормозить движение, особенно в азарте соревнования, могут быть удары о стену).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68144" y="332656"/>
            <a:ext cx="2781694" cy="60445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/>
              <a:t>	В</a:t>
            </a:r>
            <a:r>
              <a:rPr lang="ru-RU" sz="1600" b="1" dirty="0" smtClean="0"/>
              <a:t> </a:t>
            </a:r>
            <a:r>
              <a:rPr lang="ru-RU" sz="1600" dirty="0" smtClean="0"/>
              <a:t>каждой игре-эстафете, в зависимости от ее сложности, может содержаться в определенном сочетании от 2 до 10 упражнений из основных видов движений, знакомых детям.</a:t>
            </a:r>
          </a:p>
          <a:p>
            <a:r>
              <a:rPr lang="ru-RU" sz="1600" dirty="0" smtClean="0"/>
              <a:t>	На начальных этапах разучивания игр-эстафет нужно предъявлять требования к правильности, четкости выполнения движений, постепенно увеличивать их скорость. Усложненные варианты эстафет можно предлагать после усвоения детьми основных правил.</a:t>
            </a:r>
          </a:p>
          <a:p>
            <a:endParaRPr lang="ru-RU" dirty="0"/>
          </a:p>
        </p:txBody>
      </p:sp>
      <p:pic>
        <p:nvPicPr>
          <p:cNvPr id="19458" name="Picture 2" descr="C:\Documents and Settings\Admin\Мои документы\My Pictures\спортивный праздник\DSC0245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250" r="16250"/>
          <a:stretch>
            <a:fillRect/>
          </a:stretch>
        </p:blipFill>
        <p:spPr bwMode="auto">
          <a:xfrm>
            <a:off x="323528" y="404664"/>
            <a:ext cx="5344616" cy="5938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94096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Усложнения </a:t>
            </a:r>
            <a:r>
              <a:rPr lang="ru-RU" dirty="0" smtClean="0">
                <a:solidFill>
                  <a:srgbClr val="00B050"/>
                </a:solidFill>
              </a:rPr>
              <a:t>игр-эстафет можно проводить следующим образом: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1) постепенно увеличить количество препятствий в игре;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2) изменить последовательность выполнения заданий;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3) изменить способы выполнения задания;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4) вводить дополнительные движения (хлопки, повороты, подпрыгивания вверх и т. д.);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5) менять величину и вес предметов;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6) увеличить площадку для игр;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7) усложнить правила;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8) усложнить взаимоотношения между детьми (передвижение парами, тройками, небольшими подгруппами и др.);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9) изменить вариант построения команд на площадке;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10) изменить исходное положение участников команд на линии старта (сидя, сидя «по-турецки», стоя на коленях, лежа на животе, стоя спиной к линии старта и др.);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11) использовать нетрадиционное деление зала (по короткой стороне, по диагонали, к середине одной из длинных сторон).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44016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	</a:t>
            </a:r>
            <a:r>
              <a:rPr lang="ru-RU" sz="1800" dirty="0" smtClean="0">
                <a:solidFill>
                  <a:srgbClr val="FF0000"/>
                </a:solidFill>
              </a:rPr>
              <a:t>Физическая нагрузка в эстафете зависит от используемых видов основных движений и от того, где проходят игры-эстафеты - в спортивном зале, на участке детского сада или на полосе препятствий.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	Все это дает основание разделить игры-эстафеты на 3 группы: </a:t>
            </a:r>
            <a:r>
              <a:rPr lang="ru-RU" sz="1800" b="1" i="1" dirty="0" smtClean="0">
                <a:solidFill>
                  <a:srgbClr val="FF0000"/>
                </a:solidFill>
              </a:rPr>
              <a:t>малой, средней и большой подвижности.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51723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1.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К играм-эстафетам малой подвижности </a:t>
            </a:r>
            <a:r>
              <a:rPr lang="ru-RU" dirty="0" smtClean="0">
                <a:solidFill>
                  <a:srgbClr val="0070C0"/>
                </a:solidFill>
              </a:rPr>
              <a:t>относятся эстафеты со следующими движениями: ходьба и бег с </a:t>
            </a:r>
            <a:r>
              <a:rPr lang="ru-RU" dirty="0" err="1" smtClean="0">
                <a:solidFill>
                  <a:srgbClr val="0070C0"/>
                </a:solidFill>
              </a:rPr>
              <a:t>подлезанием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перелезанием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пролезанием</a:t>
            </a:r>
            <a:r>
              <a:rPr lang="ru-RU" dirty="0" smtClean="0">
                <a:solidFill>
                  <a:srgbClr val="0070C0"/>
                </a:solidFill>
              </a:rPr>
              <a:t>, перешагиванием, ползанием, влезанием и спрыгиванием.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Основная задача таких игр-эстафет - усвоение детьми очередности выполнения движений и правил передачи эстафеты. Задания выполняются по одному с небольшой скоростью и амплитудой движений. Продолжительность игровых заданий не более 20 с, повторяется эстафета до 5 раз.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2.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Средней подвижности: </a:t>
            </a:r>
            <a:r>
              <a:rPr lang="ru-RU" dirty="0" smtClean="0">
                <a:solidFill>
                  <a:srgbClr val="0070C0"/>
                </a:solidFill>
              </a:rPr>
              <a:t>в этих играх увеличивается количество препятствий до 8, используется крупный и мелкий инвентарь и оборудование, вводятся дополнительные движения. Во время выполнения заданий дети сочетают бег с перепрыгиванием, ведением мяча (одной или двумя руками), броском в корзину и т. 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В играх-эстафетах средней подвижности исходные положения детей могут быть в </a:t>
            </a:r>
            <a:r>
              <a:rPr lang="ru-RU" b="1" i="1" dirty="0" smtClean="0">
                <a:solidFill>
                  <a:srgbClr val="0070C0"/>
                </a:solidFill>
              </a:rPr>
              <a:t>колонну по одному, по два, сидя лицом по направлению движений </a:t>
            </a:r>
            <a:r>
              <a:rPr lang="ru-RU" dirty="0" smtClean="0">
                <a:solidFill>
                  <a:srgbClr val="0070C0"/>
                </a:solidFill>
              </a:rPr>
              <a:t>и другие. Продолжительность игрового задания около 30 секунд, повторяется эстафета не более 3 раз.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3.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Большой подвижности: </a:t>
            </a:r>
            <a:r>
              <a:rPr lang="ru-RU" dirty="0" smtClean="0">
                <a:solidFill>
                  <a:srgbClr val="0070C0"/>
                </a:solidFill>
              </a:rPr>
              <a:t>это игры-эстафеты для хорошо физически подготовленных детей. Количество препятствий увеличивается до 10. К исходным положениям добавляются: сидя, спиной по направлению движения, лежа на животе и др. Дети в таких эстафетах пробегают 25-30 метров за 45-90 секунд (пульс не должен быть больше 140 ударов в минуту). И повторять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эти задания можно не более 1-2 раз.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Эстафеты этой группы организуются в летнее время на дорожке препятствий, которую целесообразно использовать еще и для формирования и совершенствования различных двигательных навыков.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6165304"/>
          </a:xfrm>
        </p:spPr>
        <p:txBody>
          <a:bodyPr>
            <a:normAutofit/>
          </a:bodyPr>
          <a:lstStyle/>
          <a:p>
            <a:r>
              <a:rPr lang="ru-RU" sz="1900" dirty="0" smtClean="0">
                <a:solidFill>
                  <a:schemeClr val="tx1"/>
                </a:solidFill>
              </a:rPr>
              <a:t>Игры-эстафеты должны обеспечить разностороннее развитие моторной сферы детей, а также способствовать формированию умений действовать в коллективе, ориентироваться в пространстве, выполнять действия в соответствии с правилами и ходом игры. Поэтому необходимо использовать игры-эстафеты не только с разнообразным содержанием, но и с разной организацией детей, с различными вариантами построений команд, с более сложными сочетаниями упражнений, с непривычной для детей последовательностью выполнения заданий, с нетрадиционным делением зала.</a:t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При отборе игр-эстафет воспитатель руководствуется, прежде всего, уровнем подготовленности детей и степенью овладения тем или иным видом движений. 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6336030"/>
            <a:ext cx="61722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769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Игры- эстафеты</vt:lpstr>
      <vt:lpstr>Игры-эстафеты относятся к командным подвижным играм с правилами, участники в таких играх составляют отдельные коллективы-команды. Эти игры характеризуются совместной деятельностью команд, направленной на достижение общих целей, подчинением личных интересов интересам всей команды, а также тем, что от действий каждого игрока зависит победа всей команды. Игры-эстафеты приучают детей согласовывать свои действия с действиями товарищей.</vt:lpstr>
      <vt:lpstr> В каждой игре-эстафете одновременно решается ряд задач. Закрепляются и совершенствуются двигательные навыки, формируется умение ориентироваться в пространстве, развиваются физические качества:  </vt:lpstr>
      <vt:lpstr>В играх-эстафетах для дошкольников преобладают следующие виды движений и их сочетания: </vt:lpstr>
      <vt:lpstr>В игры-эстафеты для дошкольников  не рекомендуется включать: </vt:lpstr>
      <vt:lpstr>Слайд 6</vt:lpstr>
      <vt:lpstr>Усложнения игр-эстафет можно проводить следующим образом: </vt:lpstr>
      <vt:lpstr> Физическая нагрузка в эстафете зависит от используемых видов основных движений и от того, где проходят игры-эстафеты - в спортивном зале, на участке детского сада или на полосе препятствий.  Все это дает основание разделить игры-эстафеты на 3 группы: малой, средней и большой подвижности. </vt:lpstr>
      <vt:lpstr>Игры-эстафеты должны обеспечить разностороннее развитие моторной сферы детей, а также способствовать формированию умений действовать в коллективе, ориентироваться в пространстве, выполнять действия в соответствии с правилами и ходом игры. Поэтому необходимо использовать игры-эстафеты не только с разнообразным содержанием, но и с разной организацией детей, с различными вариантами построений команд, с более сложными сочетаниями упражнений, с непривычной для детей последовательностью выполнения заданий, с нетрадиционным делением зала. При отборе игр-эстафет воспитатель руководствуется, прежде всего, уровнем подготовленности детей и степенью овладения тем или иным видом движений. </vt:lpstr>
      <vt:lpstr>Итак, при подборе игр-эстафет необходимо учитывать: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Игры- эстафеты</dc:title>
  <cp:lastModifiedBy>Admin</cp:lastModifiedBy>
  <cp:revision>31</cp:revision>
  <dcterms:modified xsi:type="dcterms:W3CDTF">2012-11-20T03:56:35Z</dcterms:modified>
</cp:coreProperties>
</file>