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2" r:id="rId4"/>
    <p:sldId id="263" r:id="rId5"/>
    <p:sldId id="264" r:id="rId6"/>
    <p:sldId id="265" r:id="rId7"/>
    <p:sldId id="266" r:id="rId8"/>
    <p:sldId id="259" r:id="rId9"/>
    <p:sldId id="260" r:id="rId10"/>
    <p:sldId id="257" r:id="rId11"/>
    <p:sldId id="267" r:id="rId12"/>
    <p:sldId id="268" r:id="rId13"/>
    <p:sldId id="269" r:id="rId14"/>
    <p:sldId id="270" r:id="rId15"/>
    <p:sldId id="271" r:id="rId16"/>
    <p:sldId id="25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69" d="100"/>
          <a:sy n="69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5071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lang="ru-RU" sz="3600" b="0" i="0" kern="1200" dirty="0" smtClean="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Игры и физические упражнения на прогулке зимой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blog.edreams.it/wp-content/uploads/2011/12/ni%C3%B1o-besando-al-mu%C3%B1eco-de-niev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6120680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Катание на санках.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Увлекает детей если в него включаются разнообразные задания. Дети возят друг друга «тройками», устраивают веселый поезд, катаются, сидя на конце санок спиной вперед и отталкиваясь ногами.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Во время катания на санках можно дать детям интересные игровые задания. Например, 2-3-санок ставят параллельно друг другу. Расстояние между ними 2-3шага. Каждый ребенок становится рядом со своими санками, справа или слева. По сигналу взрослого дети обегают свои санки, стараясь как можно быстрее вернуться на исходное место. Можно усложнить задание: вернувшись на исходное место, повернуться лицом к санкам и присесть, опираясь о санки руками, или сесть на них.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4" name="Рисунок 3" descr="http://www.krokha.ru/sites/default/files/articles/2005february/sank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573016"/>
            <a:ext cx="37082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3861048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Для развития чувства равновесия, ловкости можно проводить такое упражнение: ребенок становится сбоку санок лицом к ним. Нужно осторожно, спокойно встать на санки, а затем сойти с них с другой стороны. Старшие дошкольники могут выполнять задание, связанные с перешагивание санок.</a:t>
            </a:r>
            <a:endParaRPr lang="ru-RU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ru-RU" b="1" dirty="0"/>
              <a:t>Скольжение по ледяным дорожкам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00506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Разбегаться и скользить по дорожке стоя или присев. В момент скольжения можно повернуться кругом, присесть и снова выпрямиться, скользить боком, на одной ноге, во время скольжения поймать брошенный снежок.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Скатываться можно и с невысоких горок. Можно скользить вдвоем, втроем, положив руки на впереди стоящего.*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32657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 санками можно проводить простые увлекательные игры-эстафеты. Ребенок, например, бежит, опираясь на конец санок руками. Добежав до какого-либо ориентира (сугроба, снеговика), расположенного на расстоянии 5-6м от исходной позиции, он обегает его и возвращается на место. Если в игре участвует много детей, то выбирают несколько предметов-ориентиров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обегания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Проводить можно и парные соревнования.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 играм можно добавить и катание на санках с гор. Съезжая с горки можно выполнять задания, которые воспитывают ловкость и решительность: поднять флажок, попасть снежком в цель, проехать в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воротики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завернуть в конце спуска в указанное место.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ИНДИВИДУАЛЬНАЯ РАБОТА С ДЕТЬМИ ПО ФИЗИЧЕСКОМУ ВОСПИТАНИЮ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Эта работа строится на основе обязательных знаний возрастных и тщательного изучения индивидуальных особенностей детей. Она требует чуткого отношения к ребенку.</a:t>
            </a:r>
          </a:p>
          <a:p>
            <a:r>
              <a:rPr lang="ru-RU" dirty="0" smtClean="0"/>
              <a:t>Воспитатель учитывает состояние здоровья, физического развития, появляющиеся симптомы каких-либо отклонений от нормы (признаки начальной деформации позвоночника, стопы, временное ослабление сердечной деятельности в связи с</a:t>
            </a:r>
            <a:r>
              <a:rPr lang="ru-RU" b="1" dirty="0" smtClean="0"/>
              <a:t> </a:t>
            </a:r>
            <a:r>
              <a:rPr lang="ru-RU" dirty="0" smtClean="0"/>
              <a:t>перенесенным заболеванием).</a:t>
            </a:r>
          </a:p>
          <a:p>
            <a:r>
              <a:rPr lang="ru-RU" dirty="0" smtClean="0"/>
              <a:t>В каждой возрастной группе находятся дети, относящиеся к</a:t>
            </a:r>
            <a:r>
              <a:rPr lang="ru-RU" b="1" dirty="0" smtClean="0"/>
              <a:t> </a:t>
            </a:r>
            <a:r>
              <a:rPr lang="ru-RU" dirty="0" smtClean="0"/>
              <a:t>различным типам нервной системы. Одни из них — уравновешенные, но с более живой или замедленной реакцией на окружающее, другие — чрезмерно возбудимые или, наоборот, очень чувствительные, с пониженной реакцией, застенчивые, требующие осторожного подхода.</a:t>
            </a:r>
          </a:p>
          <a:p>
            <a:r>
              <a:rPr lang="ru-RU" dirty="0" smtClean="0"/>
              <a:t>Индивидуальные особенности нервной системы проявляются во всем поведении ребенка, отношении его к окружающему, в темпе и прочности усвоения знаний и навыков. Наблюдение ребенка в повседневной жизни, анализ его поведения и деятельности, беседы с родителями — все это дает возможность воспитателю уяснить его индивидуальные особенности и наметить задачи, содержание и методы работы.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ИНДИВИДУАЛЬНАЯ РАБОТА С ДЕТЬМИ ПО ФИЗИЧЕСКОМУ ВОСПИТАНИЮ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каждого ребенка предусматривается различная помощь: одному — в усвоении программных требований и тем самым увеличение возможностей одновременного овладения знаниями и навыками со всеми детьми, повышение эмоционального жизненного тонуса, самостоятельности, укрепление веры в себя; другим— в выработке сдержанности, регулировании их поведения в общем коллективе детей.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основе учета особенностей каждого ребенка задачи индивидуальной работы по физическому воспитанию заключаются в обучении детей, не усваивающих программный материал в общем со всеми темпе; в своевременном исправлении дефектов осанки 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стопы; в улучшении физического развития ослабленных детей; в активизации малоподвижных, застенчивых детей 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повышении их эмоционального тонуса.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Успех этой формы работы, зависит от умения воспитателя найти для каждого ребенка, нуждающегося в его помощи, удачный момент для занятия и верный доброжелательный тон без обижающей ребенка снисходительности.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Добиваясь успеха при обучении двигательным действиям, воспитатель не только предлагает ребенку правильно выполнить упражнение, например по его образцу, но и старается вызвать интерес к задаче. Он обращает его внимание на основные опорные признаки выполнения, ориентирующие ребенка на главное, помогает ему понять, в чем заключается задача, и на основе этого предлагает решить ее самостоятельно.*</a:t>
            </a:r>
          </a:p>
          <a:p>
            <a:endParaRPr lang="ru-RU" sz="1600" dirty="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smtClean="0"/>
              <a:t>САМОСТОЯТЕЛЬНАЯ ДЕЯТЕЛЬНОСТЬ ДЕТЕЙ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>Не </a:t>
            </a:r>
            <a:r>
              <a:rPr lang="ru-RU" sz="2200" dirty="0"/>
              <a:t>менее важное значение имеет самостоятельная </a:t>
            </a:r>
            <a:r>
              <a:rPr lang="ru-RU" sz="2200" dirty="0" smtClean="0"/>
              <a:t>двигательная </a:t>
            </a:r>
            <a:r>
              <a:rPr lang="ru-RU" sz="2200" dirty="0"/>
              <a:t>деятельность детей на прогулке.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691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У ребенка сильная потребность в движениях, однако, чтобы они не были бесцельными и случайными, необходимо целенаправленное руководство воспитателя. Нужно своевременно предлагать интересную для ребенка деятельность, периодически корректировать ее, дозировать время.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Занимаясь самостоятельно, ребенок сосредоточивает внимание на действиях, ведущих к достижению увлекающей его цели.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Добиваясь успешного ее осуществления, он изменяет способы действий, сопоставляя их и выбирая наиболее целесообразные.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536504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Следовательно, этот процесс вызывает определенное напряжение мысли, связанное с проверкой на практике, проявление настойчивости, целеустремленности.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Стимулом самостоятельной двигательной деятельности детей всех возрастных групп служит прежде всего наличие в группе или на участке различных игрушек, мелких и крупных физкультурных пособий.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Большое место в самостоятельной деятельности детей должны занимать подвижные игры с правилами: они развивают инициативу, организаторские умения, вырабатывают критерии оценки поведения участников в игре и в выполнении правил, сближают детей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Требования, предъявляемые к подбираемым играм и </a:t>
            </a:r>
            <a:r>
              <a:rPr lang="ru-RU" dirty="0" smtClean="0"/>
              <a:t>упражнениям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упражнения и игры должны соответствовать анатомо-физиологическим и психологическим особенностям детей, быть простыми по содержанию, доступными и вызывать интерес у детей;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Начиная игру, педагог объявляет ее название и напоминает детям правила. Это напоминание должно быть ясным, точным и немногословным, так как дошкольники не обладают необходимой выдержкой и хотят как можно быстрее начать играть. Во время объяснения игры у ребят значительно учащается пульс. Очевидно, слушая рассказ педагога, они уже мысленно участвуют в игре, выполняют движения и стремятся достичь цели.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игры педагог должен дозировать физическую нагрузку, учитывая подготовленность детей, длительность игры, характер упражнений, входящих в нее, количество повторений и интервалы отдыха между ними.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Воспитателям следует быть внимательным к ребенку: покраснение лица, частое «шумное» дыхание, возбуждение, конфликты с детьми нарушение координации движений –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признаки чрезмерной нагрузки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Необходимо тактично переключить дошкольника на менее подвижную деятельность, но не наказывать полным прекращением движений, когда разгоряченный игрой ребенок может переохладиться.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00600"/>
            <a:ext cx="8424936" cy="1796752"/>
          </a:xfrm>
        </p:spPr>
        <p:txBody>
          <a:bodyPr>
            <a:normAutofit/>
          </a:bodyPr>
          <a:lstStyle/>
          <a:p>
            <a:r>
              <a:rPr lang="ru-RU" dirty="0" smtClean="0"/>
              <a:t>	Регулярное проведение прогулок совершенствует двигательные навыки детей, закаливает организм, воспитывает выносливость, обновляет жизненные впечатления, содействует познанию окружающего.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academ.info/upload/node_images_ext/2007/03/6455/0.17754600%201174387948-2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107" r="51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ФОРМЫ ОРГАНИЗАЦИИ РАБОТЫ ПО ФИЗИЧЕСКОМУ ВОСПИТАНИЮ ДЕТЕЙ НА ПРОГУЛКЕ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Правильная организация физического воспитания детей в повседневной жизни обеспечивает выполнение двигательного режима, необходимого для здорового физического состояния ребенка и его психики в течение дня.</a:t>
            </a:r>
          </a:p>
          <a:p>
            <a:r>
              <a:rPr lang="ru-RU" dirty="0" smtClean="0"/>
              <a:t>Целесообразное чередование различной по характеру деятельности детей, требующей, с одной стороны, определенного умственного напряжения и, с другой — активного отдыха, предусматривает профилактику утомления нервной системы, поддержания у ребенка жизнерадостного настроения и оптимальной работоспособности организма.</a:t>
            </a:r>
          </a:p>
          <a:p>
            <a:r>
              <a:rPr lang="ru-RU" dirty="0" smtClean="0"/>
              <a:t>Оздоровительные и воспитательно-образовательные задачи программы физического воспитания детей осуществляются в различных формах: подвижные игры, индивидуальная работа с отдельными детьми и с небольшими группами, самостоятельные занятия детей различными видами физических упражнений и элементы спортивных игр. *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ПОДВИЖНЫЕ ИГРЫ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Подвижные игры классифицируются по разным параметрам: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 возрасту,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 степени подвижности ребенка в игре (игры с малой, средней, большой подвижностью),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 видам движений (игры с бегом, метание и т.д.),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 содержанию (подвижные игры с правилами и спортивные игры). </a:t>
            </a:r>
          </a:p>
          <a:p>
            <a:pPr lvl="1"/>
            <a:r>
              <a:rPr lang="ru-RU" dirty="0" smtClean="0">
                <a:solidFill>
                  <a:srgbClr val="7030A0"/>
                </a:solidFill>
              </a:rPr>
              <a:t>К подвижным играм с правилами относятся сюжетные и несюжетные игры. </a:t>
            </a:r>
          </a:p>
          <a:p>
            <a:pPr lvl="1"/>
            <a:r>
              <a:rPr lang="ru-RU" dirty="0" smtClean="0">
                <a:solidFill>
                  <a:srgbClr val="7030A0"/>
                </a:solidFill>
              </a:rPr>
              <a:t>К спортивным играм — баскетбол, городки, настольный теннис, хоккей, футбол и др.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Подбор и планирование подвижных игр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Подбор и планирование подвижных игр зависят от условий работы каждой возрастной группы: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общего уровня физического и умственного развития детей,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их двигательных умений,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состояния здоровья каждого ребенка, его индивидуальных типологических особенностей,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времени года,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места проведения,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интересов детей.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27168" cy="26518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При подборе сюжетных игр принимаются во внимание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у ребенка представлений об обыгрываемом сюжете. Для лучшего понимания игрового сюжета педагог проводит предварительную работу с ребенком: читает художественные произведения, организует наблюдения за природой, повадками животных, деятельностью людей различных профессий (пожарными, водителями, спортсменами и т.д.), просматривает видео-, кинофильмы, проводит беседы.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08920"/>
            <a:ext cx="3754760" cy="3960440"/>
          </a:xfrm>
        </p:spPr>
        <p:txBody>
          <a:bodyPr>
            <a:normAutofit fontScale="92500"/>
          </a:bodyPr>
          <a:lstStyle/>
          <a:p>
            <a:r>
              <a:rPr lang="ru-RU" sz="1600" b="1" dirty="0" smtClean="0"/>
              <a:t>	Значительное внимание педагог уделяет подготовке атрибутов игры. Педагог изготавливает их вместе с детьми или в их присутствии (в зависимости от возраста).</a:t>
            </a:r>
          </a:p>
          <a:p>
            <a:r>
              <a:rPr lang="ru-RU" sz="1600" b="1" dirty="0" smtClean="0"/>
              <a:t>	Важно правильно организовать игру в зависимости от содержания, очередности выполнения заданий. Она может быть проведена одновременно со всеми детьми или с небольшой группой. Педагог варьирует способы организации игр в зависимости от их структуры и характера движений. Он продумывает способы сбора детей на игру и внесение игровых атрибутов.  *</a:t>
            </a:r>
          </a:p>
          <a:p>
            <a:endParaRPr lang="ru-RU" dirty="0"/>
          </a:p>
        </p:txBody>
      </p:sp>
      <p:pic>
        <p:nvPicPr>
          <p:cNvPr id="5" name="Содержимое 4" descr="http://img12.imageshost.ru/img/2011/01/03/image_4d2214c67c3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8920"/>
            <a:ext cx="4258816" cy="364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Методика проведения подвижной игры </a:t>
            </a:r>
            <a:r>
              <a:rPr lang="ru-RU" dirty="0" smtClean="0">
                <a:solidFill>
                  <a:srgbClr val="7030A0"/>
                </a:solidFill>
              </a:rPr>
              <a:t>*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Сбор детей на игру.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Собрать детей на игру можно разными приемами. В младшей группе воспитатель начинает играть с 3—5 детьми, постепенно к ним присоединяются остальные. Иногда он звонит в колокольчик или берет в руки красивую игрушку (зайчика, мишку), привлекая внимание малышей и тут же вовлекая их в игру.</a:t>
            </a:r>
          </a:p>
          <a:p>
            <a:pPr>
              <a:buFont typeface="Wingdings" pitchFamily="2" charset="2"/>
              <a:buChar char="ü"/>
            </a:pPr>
            <a:r>
              <a:rPr lang="ru-RU" sz="4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детьми старших групп следует заранее, еще до выхода на участок, договориться, где они соберутся, в какую игру будут играть и по какому сигналу ее начнут (слово, удар в бубен, колокольчик, взмах флажком и т. д.). </a:t>
            </a:r>
          </a:p>
          <a:p>
            <a:pPr>
              <a:buFont typeface="Wingdings" pitchFamily="2" charset="2"/>
              <a:buChar char="ü"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В старшей группе воспитатель может поручить своим помощниками — наиболее активным детям собрать всех для игры. Есть и другой прием: распределив детей по звеньям, предложить по сигналу собраться в установленных местах как можно быстрее (отметить, какое звено скорее собралось).</a:t>
            </a:r>
          </a:p>
          <a:p>
            <a:pPr>
              <a:buFont typeface="Wingdings" pitchFamily="2" charset="2"/>
              <a:buChar char="ü"/>
            </a:pPr>
            <a:r>
              <a:rPr lang="ru-RU" sz="4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Собирать детей надо быстро (1—2 мин), потому что всякая задержка снижает интерес к игре.</a:t>
            </a:r>
          </a:p>
          <a:p>
            <a:pPr>
              <a:buFont typeface="Wingdings" pitchFamily="2" charset="2"/>
              <a:buChar char="ü"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Руководство воспитателя подвижной игрой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состоит в распределении ролей в играх. Водящего педагог может назначить, выбрать с помощью считалки, может предложить детям самим выбрать водящего и попросить их затем объяснить, почему они поручают роль именно этому ребенку; он может взять ведущую роль на себя или же выбрать того, кто желает быть водящим. В младших группах роль водящего выполняет вначале сам воспитатель. Он делает это эмоционально, образно. Постепенно ведущие роли поручаются детям.*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</a:t>
            </a:r>
            <a:r>
              <a:rPr lang="ru-RU" dirty="0"/>
              <a:t>для двигательной деятельности   дошкольников зимой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334096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холодное время года активность детей снижается. Тяжелые одежда и обувь, ветер, мороз, снег ограничивают движения детей. Но недостаток подвижности снижает деятельность всех органов и систем организма, уменьшает сопротивляемость заболеваниям, поэтому необходимо создавать условия для двигательной деятельности   дошкольников зимой.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 зимние условия для упражнений детей в следующих движениях: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ходьба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следам, ходьба поднимая колени, приставным шагом вправо и влево, восхождение на горку и спуск с нее, ходьба змейкой между прутиками, вокруг сугроба. Ходьба по снежному валу прямо, боком, приставными шагами, перешагиванием через снежки, палочки.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дерева, куста, змейкой, с горки на горку, наперегонки, с ловлей и увертыванием.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артинка 12 из 448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648200"/>
            <a:ext cx="24765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3528" y="4869160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Прыжки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продвигаясь вперед (расстояние 3-4 м), спрыгивание со снежного вала или бугорка, прыжки вокруг сугроба на двух и на одной ноге.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Подлезание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 ветку, в снежном тоннеле.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вертикальную и горизонтальную цель, на дальность, метание вверх (выше куста, дерева).*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476671"/>
          <a:ext cx="8352925" cy="6126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275"/>
                <a:gridCol w="1193275"/>
                <a:gridCol w="1193275"/>
                <a:gridCol w="1193275"/>
                <a:gridCol w="1193275"/>
                <a:gridCol w="1193275"/>
                <a:gridCol w="1193275"/>
              </a:tblGrid>
              <a:tr h="1662547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n>
                            <a:solidFill>
                              <a:schemeClr val="bg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</a:p>
                    <a:p>
                      <a:pPr algn="r"/>
                      <a:endParaRPr lang="ru-RU" sz="1400" b="0" dirty="0" smtClean="0">
                        <a:ln>
                          <a:solidFill>
                            <a:schemeClr val="bg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400" b="0" dirty="0" smtClean="0">
                        <a:ln>
                          <a:solidFill>
                            <a:schemeClr val="bg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400" b="0" dirty="0" smtClean="0">
                        <a:ln>
                          <a:solidFill>
                            <a:schemeClr val="bg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0" dirty="0" smtClean="0">
                          <a:ln>
                            <a:solidFill>
                              <a:schemeClr val="bg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Группа </a:t>
                      </a:r>
                      <a:endParaRPr lang="ru-RU" sz="1400" b="0" dirty="0">
                        <a:ln>
                          <a:solidFill>
                            <a:schemeClr val="bg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Дорожка для перешагивания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Ворота для подлезания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Стенка для перелезания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Дорожка для скольжения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Мишень вертикальная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Мишень горизонтальная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821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52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Высота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10-15 см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 см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50-60 см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Длина 2-3 м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Высота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150 см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  мишени 1,5-2 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 мишени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2-2,5 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52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Высота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25-30 см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40-50 см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60-70 см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Длина 3-4 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Высота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220 см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  мишени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3-4 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 мишени 3,5-4 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54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Высота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30-35 см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40-50 см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70-80 см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Длина 4-5 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Высота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250 см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  мишени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4-5 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 мишени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4-5 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100679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348880"/>
            <a:ext cx="8396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420888"/>
            <a:ext cx="9809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492896"/>
            <a:ext cx="101384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348880"/>
            <a:ext cx="759863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2420888"/>
            <a:ext cx="876300" cy="75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Игры на снежной площадке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Скатай шар.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Продолжительность игры 4-5 мин. Играющие начинают катать снежный ком, стараясь делать его как можно большим, соревнуются, у кого больше получился.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Сбей кеглю.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На возвышении (снежный вал, пень) ставят кеглю. Ребята по очереди метают снежки, целясь в предмет.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Веселые снежинки.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Играющие разбегаются по площадке. Взрослый: «Ветер подул, закружил снежинки» - ребята кружатся на том месте, где их застал сигнал. Взрослый: 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Снежиночки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пушиночки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устали на лету, кружиться перестали, присели отдохнуть» - малыши приседают. Затем дети разбегаются по площадке, игра повторяется.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Не попади в сугроб.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На площадке насыпается небольшой сугроб или кладется снежный ком. Играющие берутся за руки, образуют круг и по команде тянут друг друга на сугроб. Проиграл тот, кто попадет в сугроб или столкнет в сторону ком.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Заморожу!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Ребята стоят по кругу, водящий (им может быть и взрослый) – в центре. Прыгают на двух ногах со словами «Не боюсь» и при этом то разводят руки в стороны, то прячут их за спину. Водящий старается дотронуться до игрока, у которого руки подняты в стороны, -«заморозить».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а 40 из 588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3136"/>
            <a:ext cx="1943100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TS010389957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TS010389957 (1)</Template>
  <TotalTime>658</TotalTime>
  <Words>1624</Words>
  <Application>Microsoft Office PowerPoint</Application>
  <PresentationFormat>Экран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TS010389957 (1)</vt:lpstr>
      <vt:lpstr>Игры и физические упражнения на прогулке зимой</vt:lpstr>
      <vt:lpstr>ОСНОВНЫЕ ФОРМЫ ОРГАНИЗАЦИИ РАБОТЫ ПО ФИЗИЧЕСКОМУ ВОСПИТАНИЮ ДЕТЕЙ НА ПРОГУЛКЕ </vt:lpstr>
      <vt:lpstr>ПОДВИЖНЫЕ ИГРЫ Подвижные игры классифицируются по разным параметрам: </vt:lpstr>
      <vt:lpstr>Подбор и планирование подвижных игр </vt:lpstr>
      <vt:lpstr> При подборе сюжетных игр принимаются во внимание сформированность у ребенка представлений об обыгрываемом сюжете. Для лучшего понимания игрового сюжета педагог проводит предварительную работу с ребенком: читает художественные произведения, организует наблюдения за природой, повадками животных, деятельностью людей различных профессий (пожарными, водителями, спортсменами и т.д.), просматривает видео-, кинофильмы, проводит беседы. </vt:lpstr>
      <vt:lpstr>Методика проведения подвижной игры *</vt:lpstr>
      <vt:lpstr>Условия для двигательной деятельности   дошкольников зимой</vt:lpstr>
      <vt:lpstr>Слайд 8</vt:lpstr>
      <vt:lpstr>Игры на снежной площадке </vt:lpstr>
      <vt:lpstr>Катание на санках.  </vt:lpstr>
      <vt:lpstr>Скольжение по ледяным дорожкам</vt:lpstr>
      <vt:lpstr>ИНДИВИДУАЛЬНАЯ РАБОТА С ДЕТЬМИ ПО ФИЗИЧЕСКОМУ ВОСПИТАНИЮ</vt:lpstr>
      <vt:lpstr>ИНДИВИДУАЛЬНАЯ РАБОТА С ДЕТЬМИ ПО ФИЗИЧЕСКОМУ ВОСПИТАНИЮ</vt:lpstr>
      <vt:lpstr>   САМОСТОЯТЕЛЬНАЯ ДЕЯТЕЛЬНОСТЬ ДЕТЕЙ Не менее важное значение имеет самостоятельная двигательная деятельность детей на прогулке.  </vt:lpstr>
      <vt:lpstr>Требования, предъявляемые к подбираемым играм и упражнениям: </vt:lpstr>
      <vt:lpstr> Регулярное проведение прогулок совершенствует двигательные навыки детей, закаливает организм, воспитывает выносливость, обновляет жизненные впечатления, содействует познанию окружающего.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и физические упражнения на прогулке зимой</dc:title>
  <dc:subject>Шаблон оформления</dc:subject>
  <dc:creator>Admin</dc:creator>
  <cp:keywords/>
  <dc:description>Корпорация Майкрософт
Шаблон оформления</dc:description>
  <cp:lastModifiedBy>Admin</cp:lastModifiedBy>
  <cp:revision>59</cp:revision>
  <dcterms:created xsi:type="dcterms:W3CDTF">2012-12-13T02:01:16Z</dcterms:created>
  <dcterms:modified xsi:type="dcterms:W3CDTF">2015-01-14T00:46:41Z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