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71" r:id="rId12"/>
    <p:sldId id="257" r:id="rId13"/>
    <p:sldId id="261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%20&#1076;&#1083;&#1103;%20&#1079;&#1072;&#1085;&#1103;&#1090;&#1080;&#1103;\06.&#1052;&#1091;&#1079;&#1099;&#1082;&#1072;%20&#1076;&#1083;&#1103;%20&#1088;&#1077;&#1083;&#1072;&#1082;&#1089;&#1072;&#1094;&#1080;&#1080;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2;&#1091;&#1079;&#1099;&#1082;&#1072;%20&#1076;&#1083;&#1103;%20&#1079;&#1072;&#1085;&#1103;&#1090;&#1080;&#1103;\03.&#1051;&#1080;&#1088;&#1080;&#1095;&#1077;&#1089;&#1082;&#1072;&#1103;%20&#1050;&#1083;&#1072;&#1091;&#1076;&#1077;&#1088;&#1084;&#1072;&#1085;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6572296" cy="364333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Оригами. Приемы сгибания</a:t>
            </a:r>
            <a:b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«Заяц»</a:t>
            </a:r>
            <a:endParaRPr lang="ru-RU" sz="4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Подготовила: </a:t>
            </a:r>
          </a:p>
          <a:p>
            <a:pPr algn="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 первой категории </a:t>
            </a:r>
          </a:p>
          <a:p>
            <a:pPr algn="r"/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Кухаева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Н.Н.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l="81850" t="64583"/>
          <a:stretch>
            <a:fillRect/>
          </a:stretch>
        </p:blipFill>
        <p:spPr bwMode="auto">
          <a:xfrm>
            <a:off x="5357818" y="4037897"/>
            <a:ext cx="1928826" cy="2820103"/>
          </a:xfrm>
          <a:prstGeom prst="rect">
            <a:avLst/>
          </a:prstGeom>
          <a:noFill/>
        </p:spPr>
      </p:pic>
      <p:pic>
        <p:nvPicPr>
          <p:cNvPr id="52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l="42148" t="64583" r="39900"/>
          <a:stretch>
            <a:fillRect/>
          </a:stretch>
        </p:blipFill>
        <p:spPr bwMode="auto">
          <a:xfrm>
            <a:off x="638723" y="4000504"/>
            <a:ext cx="1933012" cy="2857496"/>
          </a:xfrm>
          <a:prstGeom prst="rect">
            <a:avLst/>
          </a:prstGeom>
          <a:noFill/>
        </p:spPr>
      </p:pic>
      <p:pic>
        <p:nvPicPr>
          <p:cNvPr id="50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l="60880" t="64583" r="18046"/>
          <a:stretch>
            <a:fillRect/>
          </a:stretch>
        </p:blipFill>
        <p:spPr bwMode="auto">
          <a:xfrm>
            <a:off x="3357554" y="4429108"/>
            <a:ext cx="1928826" cy="2428892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500430" y="3714752"/>
            <a:ext cx="214314" cy="1588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844" y="357166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16" y="428604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29388" y="428604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2928934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786182" y="2928934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00826" y="2928934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pic>
        <p:nvPicPr>
          <p:cNvPr id="18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r="73054" b="63941"/>
          <a:stretch>
            <a:fillRect/>
          </a:stretch>
        </p:blipFill>
        <p:spPr bwMode="auto">
          <a:xfrm>
            <a:off x="571472" y="357166"/>
            <a:ext cx="2206319" cy="214314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l="67124" r="3216" b="60417"/>
          <a:stretch>
            <a:fillRect/>
          </a:stretch>
        </p:blipFill>
        <p:spPr bwMode="auto">
          <a:xfrm>
            <a:off x="3500430" y="500042"/>
            <a:ext cx="2286016" cy="2285996"/>
          </a:xfrm>
          <a:prstGeom prst="rect">
            <a:avLst/>
          </a:prstGeom>
          <a:noFill/>
        </p:spPr>
      </p:pic>
      <p:sp>
        <p:nvSpPr>
          <p:cNvPr id="14" name="Выгнутая вниз стрелка 13"/>
          <p:cNvSpPr/>
          <p:nvPr/>
        </p:nvSpPr>
        <p:spPr>
          <a:xfrm rot="21160429">
            <a:off x="2675945" y="1315889"/>
            <a:ext cx="505961" cy="546389"/>
          </a:xfrm>
          <a:prstGeom prst="curvedUpArrow">
            <a:avLst>
              <a:gd name="adj1" fmla="val 14020"/>
              <a:gd name="adj2" fmla="val 50000"/>
              <a:gd name="adj3" fmla="val 416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t="41666" r="70340" b="30208"/>
          <a:stretch>
            <a:fillRect/>
          </a:stretch>
        </p:blipFill>
        <p:spPr bwMode="auto">
          <a:xfrm>
            <a:off x="6000760" y="714356"/>
            <a:ext cx="2714644" cy="1928850"/>
          </a:xfrm>
          <a:prstGeom prst="rect">
            <a:avLst/>
          </a:prstGeom>
          <a:noFill/>
        </p:spPr>
      </p:pic>
      <p:pic>
        <p:nvPicPr>
          <p:cNvPr id="32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t="66527" r="75128" b="4305"/>
          <a:stretch>
            <a:fillRect/>
          </a:stretch>
        </p:blipFill>
        <p:spPr bwMode="auto">
          <a:xfrm>
            <a:off x="6215074" y="2428868"/>
            <a:ext cx="2439064" cy="214314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32194" t="25858" r="58260" b="69839"/>
          <a:stretch>
            <a:fillRect/>
          </a:stretch>
        </p:blipFill>
        <p:spPr bwMode="auto">
          <a:xfrm rot="16614895">
            <a:off x="8179449" y="3324639"/>
            <a:ext cx="808926" cy="500521"/>
          </a:xfrm>
          <a:prstGeom prst="rect">
            <a:avLst/>
          </a:prstGeom>
          <a:noFill/>
        </p:spPr>
      </p:pic>
      <p:pic>
        <p:nvPicPr>
          <p:cNvPr id="31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 l="29555" t="41666" r="3109" b="35109"/>
          <a:stretch>
            <a:fillRect/>
          </a:stretch>
        </p:blipFill>
        <p:spPr bwMode="auto">
          <a:xfrm>
            <a:off x="285716" y="2714620"/>
            <a:ext cx="6277225" cy="1622232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7929586" y="2714620"/>
            <a:ext cx="42862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14282" y="2643182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000496" y="2714620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500826" y="2714620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28596" y="4500570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3214678" y="4500570"/>
            <a:ext cx="285752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1071538" y="714356"/>
            <a:ext cx="1428760" cy="142876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035819" y="821513"/>
            <a:ext cx="1428760" cy="1357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ки\Animated\животные\AG0020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4076087" cy="3071834"/>
          </a:xfrm>
          <a:prstGeom prst="rect">
            <a:avLst/>
          </a:prstGeom>
          <a:noFill/>
        </p:spPr>
      </p:pic>
      <p:pic>
        <p:nvPicPr>
          <p:cNvPr id="3" name="Picture 2" descr="E:\Картинки\Animated\животные\AG0020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43372" y="1000108"/>
            <a:ext cx="4214842" cy="3176403"/>
          </a:xfrm>
          <a:prstGeom prst="rect">
            <a:avLst/>
          </a:prstGeom>
          <a:noFill/>
        </p:spPr>
      </p:pic>
      <p:pic>
        <p:nvPicPr>
          <p:cNvPr id="4" name="Picture 2" descr="E:\Картинки\Animated\животные\AG0020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1801062" cy="1357322"/>
          </a:xfrm>
          <a:prstGeom prst="rect">
            <a:avLst/>
          </a:prstGeom>
          <a:noFill/>
        </p:spPr>
      </p:pic>
      <p:pic>
        <p:nvPicPr>
          <p:cNvPr id="5" name="Picture 2" descr="E:\Картинки\Animated\животные\AG0020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57818" y="5000636"/>
            <a:ext cx="1357322" cy="1071570"/>
          </a:xfrm>
          <a:prstGeom prst="rect">
            <a:avLst/>
          </a:prstGeom>
          <a:noFill/>
        </p:spPr>
      </p:pic>
      <p:pic>
        <p:nvPicPr>
          <p:cNvPr id="6" name="Picture 2" descr="E:\Картинки\Animated\животные\AG0020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1147129" cy="8645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Картинки\Animated\животные\AG0039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571900" cy="2805126"/>
          </a:xfrm>
          <a:prstGeom prst="rect">
            <a:avLst/>
          </a:prstGeom>
          <a:noFill/>
        </p:spPr>
      </p:pic>
      <p:pic>
        <p:nvPicPr>
          <p:cNvPr id="3" name="Picture 3" descr="E:\Картинки\Animated\животные\AG0039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3929090" cy="3219007"/>
          </a:xfrm>
          <a:prstGeom prst="rect">
            <a:avLst/>
          </a:prstGeom>
          <a:noFill/>
        </p:spPr>
      </p:pic>
      <p:pic>
        <p:nvPicPr>
          <p:cNvPr id="4" name="Picture 3" descr="E:\Картинки\Animated\животные\AG0039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12702">
            <a:off x="3025598" y="3442575"/>
            <a:ext cx="3556138" cy="2519374"/>
          </a:xfrm>
          <a:prstGeom prst="rect">
            <a:avLst/>
          </a:prstGeom>
          <a:noFill/>
        </p:spPr>
      </p:pic>
      <p:pic>
        <p:nvPicPr>
          <p:cNvPr id="5" name="Picture 3" descr="E:\Картинки\Animated\животные\AG0039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43248"/>
            <a:ext cx="3714744" cy="3019440"/>
          </a:xfrm>
          <a:prstGeom prst="rect">
            <a:avLst/>
          </a:prstGeom>
          <a:noFill/>
        </p:spPr>
      </p:pic>
      <p:pic>
        <p:nvPicPr>
          <p:cNvPr id="6" name="Picture 3" descr="E:\Картинки\Animated\животные\AG0039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471879" cy="2500330"/>
          </a:xfrm>
          <a:prstGeom prst="rect">
            <a:avLst/>
          </a:prstGeom>
          <a:noFill/>
        </p:spPr>
      </p:pic>
      <p:pic>
        <p:nvPicPr>
          <p:cNvPr id="7" name="06.Музыка для релакс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16111 C 0.03108 0.17176 0.05539 0.18241 0.07362 0.15185 C 0.09184 0.1213 0.10886 -0.02847 0.11667 -0.02222 C 0.12448 -0.01597 0.11129 0.18982 0.12084 0.18889 C 0.13039 0.18796 0.16546 -0.03148 0.17362 -0.02778 C 0.18178 -0.02407 0.17483 0.21204 0.16945 0.21111 C 0.16407 0.21019 0.15417 -0.03727 0.14167 -0.03333 C 0.12917 -0.0294 0.10747 0.23264 0.09445 0.23519 C 0.08143 0.23773 0.07709 -0.01319 0.06389 -0.01852 C 0.0507 -0.02384 0.02587 0.2007 0.01528 0.20371 C 0.00469 0.20671 0.00261 0.03403 -4.16667E-6 -1.85185E-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занятия: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- Научить детей изготавливать животных в технике оригами; развивать умение работать по технологической карте; познакомить с новой базовой формой «воздушный змей»;</a:t>
            </a:r>
          </a:p>
          <a:p>
            <a:r>
              <a:rPr lang="ru-RU" dirty="0" smtClean="0"/>
              <a:t> - Развивать глазомер, моторику мелких мышц пальцев, худо­жественное воображение, память, внимание;</a:t>
            </a:r>
          </a:p>
          <a:p>
            <a:r>
              <a:rPr lang="ru-RU" dirty="0" smtClean="0"/>
              <a:t> - Воспитывать аккуратность, усидчивость, любовь к животным.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Картинки\Animated\Анимация\AG00354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57216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Теремок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571604" y="1071546"/>
            <a:ext cx="500066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Заюшкина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избушка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643042" y="1142984"/>
            <a:ext cx="5343858" cy="527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орешек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286248" y="3429000"/>
            <a:ext cx="402968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28596" y="3429000"/>
            <a:ext cx="32886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>
            <a:lum bright="-20000" contrast="40000"/>
          </a:blip>
          <a:srcRect t="7744"/>
          <a:stretch>
            <a:fillRect/>
          </a:stretch>
        </p:blipFill>
        <p:spPr bwMode="auto">
          <a:xfrm>
            <a:off x="1857356" y="1071546"/>
            <a:ext cx="4300860" cy="297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Зимовье зверей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85720" y="928670"/>
            <a:ext cx="8359820" cy="553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Песенка мышонка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357290" y="1285860"/>
            <a:ext cx="5700395" cy="488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айболит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0006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угроб и заяц\7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69480"/>
          </a:xfrm>
          <a:prstGeom prst="rect">
            <a:avLst/>
          </a:prstGeom>
          <a:noFill/>
        </p:spPr>
      </p:pic>
      <p:pic>
        <p:nvPicPr>
          <p:cNvPr id="5" name="Picture 2" descr="E:\Картинки\Animated\животные\AG00209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1643074" cy="1200708"/>
          </a:xfrm>
          <a:prstGeom prst="rect">
            <a:avLst/>
          </a:prstGeom>
          <a:noFill/>
        </p:spPr>
      </p:pic>
      <p:pic>
        <p:nvPicPr>
          <p:cNvPr id="6" name="03.Лирическая Клаудерма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358346" y="6500818"/>
            <a:ext cx="476243" cy="35718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7106 C 0.10521 0.13958 0.17014 0.21042 0.22812 0.22917 C 0.28594 0.24838 0.34236 0.18194 0.38733 0.18704 C 0.43229 0.19236 0.47535 0.24074 0.49722 0.25856 C 0.51962 0.27616 0.51962 0.28264 0.51979 0.29074 " pathEditMode="relative" rAng="758917" ptsTypes="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075" y="517525"/>
            <a:ext cx="6164263" cy="582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88</Words>
  <PresentationFormat>Экран (4:3)</PresentationFormat>
  <Paragraphs>26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Оригами. Приемы сгибания «Заяц»</vt:lpstr>
      <vt:lpstr>Теремок</vt:lpstr>
      <vt:lpstr>Заюшкина избушка</vt:lpstr>
      <vt:lpstr>орешек</vt:lpstr>
      <vt:lpstr>Зимовье зверей</vt:lpstr>
      <vt:lpstr>Песенка мышонка</vt:lpstr>
      <vt:lpstr>айболит</vt:lpstr>
      <vt:lpstr>Слайд 8</vt:lpstr>
      <vt:lpstr>Слайд 9</vt:lpstr>
      <vt:lpstr>Слайд 10</vt:lpstr>
      <vt:lpstr>Слайд 11</vt:lpstr>
      <vt:lpstr>Слайд 12</vt:lpstr>
      <vt:lpstr>Цель занятия: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2010-10-15T05:00:00Z</dcterms:modified>
</cp:coreProperties>
</file>