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F1A91-6540-4EA9-80A6-682E271987B4}" type="datetimeFigureOut">
              <a:rPr lang="uk-UA" smtClean="0"/>
              <a:t>23.01.2012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D6D51-CC41-4A81-9338-9031B35F2E3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F1A91-6540-4EA9-80A6-682E271987B4}" type="datetimeFigureOut">
              <a:rPr lang="uk-UA" smtClean="0"/>
              <a:t>23.01.2012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D6D51-CC41-4A81-9338-9031B35F2E3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F1A91-6540-4EA9-80A6-682E271987B4}" type="datetimeFigureOut">
              <a:rPr lang="uk-UA" smtClean="0"/>
              <a:t>23.01.2012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D6D51-CC41-4A81-9338-9031B35F2E3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F1A91-6540-4EA9-80A6-682E271987B4}" type="datetimeFigureOut">
              <a:rPr lang="uk-UA" smtClean="0"/>
              <a:t>23.01.2012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D6D51-CC41-4A81-9338-9031B35F2E3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F1A91-6540-4EA9-80A6-682E271987B4}" type="datetimeFigureOut">
              <a:rPr lang="uk-UA" smtClean="0"/>
              <a:t>23.01.2012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D6D51-CC41-4A81-9338-9031B35F2E3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F1A91-6540-4EA9-80A6-682E271987B4}" type="datetimeFigureOut">
              <a:rPr lang="uk-UA" smtClean="0"/>
              <a:t>23.01.2012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D6D51-CC41-4A81-9338-9031B35F2E3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F1A91-6540-4EA9-80A6-682E271987B4}" type="datetimeFigureOut">
              <a:rPr lang="uk-UA" smtClean="0"/>
              <a:t>23.01.2012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D6D51-CC41-4A81-9338-9031B35F2E3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F1A91-6540-4EA9-80A6-682E271987B4}" type="datetimeFigureOut">
              <a:rPr lang="uk-UA" smtClean="0"/>
              <a:t>23.01.2012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D6D51-CC41-4A81-9338-9031B35F2E3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F1A91-6540-4EA9-80A6-682E271987B4}" type="datetimeFigureOut">
              <a:rPr lang="uk-UA" smtClean="0"/>
              <a:t>23.01.2012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D6D51-CC41-4A81-9338-9031B35F2E3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F1A91-6540-4EA9-80A6-682E271987B4}" type="datetimeFigureOut">
              <a:rPr lang="uk-UA" smtClean="0"/>
              <a:t>23.01.2012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D6D51-CC41-4A81-9338-9031B35F2E3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F1A91-6540-4EA9-80A6-682E271987B4}" type="datetimeFigureOut">
              <a:rPr lang="uk-UA" smtClean="0"/>
              <a:t>23.01.2012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D6D51-CC41-4A81-9338-9031B35F2E3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F1A91-6540-4EA9-80A6-682E271987B4}" type="datetimeFigureOut">
              <a:rPr lang="uk-UA" smtClean="0"/>
              <a:t>23.01.2012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D6D51-CC41-4A81-9338-9031B35F2E31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u="sng" dirty="0" smtClean="0"/>
              <a:t>Природный материал – кладовая для фантазии и игры воображения</a:t>
            </a:r>
            <a:endParaRPr lang="uk-UA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060848"/>
            <a:ext cx="7992888" cy="439248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Работа с природным материалом заключает в себе большие возможности сближения ребенка с родной природой, воспитание заботливого и бережного отношения к ней и формирование первых трудовых навыков. Ручной труд способствует развитию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сенсомоторики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. Дети вместе со взрослыми испытывают благоприятный эмоциональный настрой, радость от общения в совместной работе.</a:t>
            </a:r>
            <a:endParaRPr lang="uk-UA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G_6845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5" y="476672"/>
            <a:ext cx="3936437" cy="2952328"/>
          </a:xfrm>
        </p:spPr>
      </p:pic>
      <p:pic>
        <p:nvPicPr>
          <p:cNvPr id="6" name="Рисунок 5" descr="IMG_684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90819" y="476672"/>
            <a:ext cx="3936437" cy="2952328"/>
          </a:xfrm>
          <a:prstGeom prst="rect">
            <a:avLst/>
          </a:prstGeom>
        </p:spPr>
      </p:pic>
      <p:pic>
        <p:nvPicPr>
          <p:cNvPr id="8" name="Рисунок 7" descr="IMG_685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27984" y="3635152"/>
            <a:ext cx="3903514" cy="2824332"/>
          </a:xfrm>
          <a:prstGeom prst="rect">
            <a:avLst/>
          </a:prstGeom>
        </p:spPr>
      </p:pic>
      <p:pic>
        <p:nvPicPr>
          <p:cNvPr id="9" name="Рисунок 8" descr="IMG_685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645024"/>
            <a:ext cx="3960440" cy="280831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G_685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260648"/>
            <a:ext cx="4644516" cy="6192688"/>
          </a:xfrm>
          <a:prstGeom prst="rect">
            <a:avLst/>
          </a:prstGeom>
        </p:spPr>
      </p:pic>
      <p:pic>
        <p:nvPicPr>
          <p:cNvPr id="8" name="Рисунок 7" descr="IMG_686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260648"/>
            <a:ext cx="3942438" cy="619268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G_685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73397" y="332656"/>
            <a:ext cx="4416491" cy="3312368"/>
          </a:xfrm>
          <a:prstGeom prst="rect">
            <a:avLst/>
          </a:prstGeom>
        </p:spPr>
      </p:pic>
      <p:pic>
        <p:nvPicPr>
          <p:cNvPr id="6" name="Рисунок 5" descr="IMG_686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3356992"/>
            <a:ext cx="4211307" cy="31584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59</Words>
  <Application>Microsoft Office PowerPoint</Application>
  <PresentationFormat>Экран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Природный материал – кладовая для фантазии и игры воображения</vt:lpstr>
      <vt:lpstr>Слайд 2</vt:lpstr>
      <vt:lpstr>Слайд 3</vt:lpstr>
      <vt:lpstr>Слайд 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Природный материал – кладовая для фантазии и игры воображения</dc:title>
  <dc:creator>Ирина</dc:creator>
  <cp:lastModifiedBy>Ирина</cp:lastModifiedBy>
  <cp:revision>5</cp:revision>
  <dcterms:created xsi:type="dcterms:W3CDTF">2012-01-23T17:14:40Z</dcterms:created>
  <dcterms:modified xsi:type="dcterms:W3CDTF">2012-01-23T18:02:58Z</dcterms:modified>
</cp:coreProperties>
</file>