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B03F"/>
    <a:srgbClr val="21D14B"/>
    <a:srgbClr val="38E060"/>
    <a:srgbClr val="15FF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B974-9BA8-4436-8301-EFDE5F5E7D82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FB40A-A0F8-4668-834C-59BD51130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B40A-A0F8-4668-834C-59BD5113091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FF7F"/>
            </a:gs>
            <a:gs pos="50000">
              <a:srgbClr val="1CB03F"/>
            </a:gs>
            <a:gs pos="100000">
              <a:srgbClr val="15FF7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6D432C-1B14-4ED4-A400-2FC0568C931F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077C88-79C4-4049-B442-E3E736073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k\Desktop\улитка\улитка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  <a:latin typeface="Georgia" pitchFamily="18" charset="0"/>
              </a:rPr>
              <a:t>Развивающая</a:t>
            </a:r>
            <a:r>
              <a:rPr lang="ru-RU" sz="9600" i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  <a:latin typeface="Georgia" pitchFamily="18" charset="0"/>
              </a:rPr>
              <a:t>игра</a:t>
            </a:r>
            <a:endParaRPr lang="ru-RU" sz="3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1357298"/>
            <a:ext cx="2691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i="1" dirty="0" smtClean="0">
                <a:solidFill>
                  <a:schemeClr val="bg1"/>
                </a:solidFill>
                <a:latin typeface="Georgia" pitchFamily="18" charset="0"/>
              </a:rPr>
              <a:t>«УЛИТКА»</a:t>
            </a:r>
            <a:endParaRPr lang="ru-RU" sz="3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5643578"/>
            <a:ext cx="3786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Составила: учитель-логопед</a:t>
            </a:r>
          </a:p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Ирина Васильевна Никифорова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«Какой? Какая? Какое?»</a:t>
            </a:r>
            <a:endParaRPr lang="ru-RU" sz="3200" i="1" dirty="0" smtClean="0">
              <a:solidFill>
                <a:schemeClr val="bg1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Каждый по очереди кидает кубик и отсчитывает нужное количество секторов, определяя картинку. Затем подбирает признаки в соответствии с тем, к какому роду относится предмет (мужскому, женскому или среднему).</a:t>
            </a:r>
            <a:endParaRPr lang="ru-RU" dirty="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«Скажи ласково».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После отсчета нужного количества секторов и определения картинки, каждый ребенок преобразует слова с помощью уменьшительно-ласкательных суффиксов. Затем передает ход следующему игроку.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«Посчитай».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После отсчета нужного количества секторов и определения картинки каждый считает предмет от одного до пяти, согласуя окончания (1стул, 2стула, 3стула, 4стула, 5стульев). Затем передает ход следующему игроку.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 descr="C:\Users\Nik\Downloads\snail004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4286256"/>
            <a:ext cx="22860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Nik\Downloads\snail020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4286256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96630"/>
            <a:ext cx="87154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Связная речь.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«Составь предложение с данным словом».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После отсчета нужного количества секторов и определения картинки каждый составляет предложение любой сложности и передает ход следующему игроку. 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Можно начертить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или выложить схему предложения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24579" name="Picture 3" descr="C:\Users\Nik\Desktop\Новая папка (2)\CIMG54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071810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24580" name="Picture 4" descr="C:\Users\Nik\Desktop\Новая папка (2)\CIMG54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3071810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  <a:cs typeface="Times New Roman" pitchFamily="18" charset="0"/>
              </a:rPr>
              <a:t>             Пособие адресовано учителям – логопедам, воспитателям ДОУ, </a:t>
            </a:r>
          </a:p>
          <a:p>
            <a:pPr algn="ctr"/>
            <a:r>
              <a:rPr lang="ru-RU" sz="2000" i="1" dirty="0" smtClean="0">
                <a:solidFill>
                  <a:schemeClr val="bg1"/>
                </a:solidFill>
                <a:cs typeface="Times New Roman" pitchFamily="18" charset="0"/>
              </a:rPr>
              <a:t>родителям при подготовке детей к обучению в школе.</a:t>
            </a:r>
            <a:endParaRPr lang="ru-RU" sz="2000" i="1" dirty="0"/>
          </a:p>
        </p:txBody>
      </p:sp>
      <p:pic>
        <p:nvPicPr>
          <p:cNvPr id="25602" name="Picture 2" descr="C:\Users\Nik\Desktop\Новая папка (2)\CIMG54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357298"/>
            <a:ext cx="4800000" cy="360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492919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i="1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latin typeface="Monotype Corsiva" pitchFamily="66" charset="0"/>
              </a:rPr>
              <a:t>Желаю успехов!</a:t>
            </a:r>
            <a:endParaRPr lang="ru-RU" sz="8000" i="1" dirty="0">
              <a:ln>
                <a:solidFill>
                  <a:srgbClr val="FFFF00"/>
                </a:solidFill>
              </a:ln>
              <a:solidFill>
                <a:sysClr val="windowText" lastClr="0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75845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Задачи: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Формировать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фонетико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– фонематические представления и слоговую структуру слова.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Развивать лексико грамматический строй речи.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Стимулировать развитие психических и познавательных процессов.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Поддерживать  эмоционально-положительный комфорт.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Способствовать развитию общения детей, коммуникативных навыков.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3074" name="Picture 2" descr="C:\Users\Nik\Desktop\улитка\улитка на цветке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3214686"/>
            <a:ext cx="4357718" cy="324295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Достоинство игры: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Многоцелевая направленность;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Многофункциональность;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Возможность учёта индивидуальных особенностей каждого ребёнка;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Создание эмоциональной благоприятной атмосферы.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Nik\Downloads\snail002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143248"/>
            <a:ext cx="4284053" cy="347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 descr="C:\Users\Nik\Desktop\Новая папка (2)\CIMG54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286124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274716"/>
            <a:ext cx="87154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Использование данной игры позволяет: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Определить положение звука в слове.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Делить слова на слоги.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Совершенствовать навыки звукового анализа.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Образовывать слова.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3" name="Рисунок 2" descr="C:\Users\Nik\Downloads\snail001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4195" y="2643182"/>
            <a:ext cx="4569805" cy="344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" name="Picture 1" descr="C:\Users\Nik\Desktop\Новая папка (2)\CIMG54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3000372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игру </a:t>
            </a: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можно играть: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подгрупповых, групповых, индивидуальных занятиях.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утренний и вечерний отрезок времени.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 руководством взрослого и самостоятельно.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3" name="Рисунок 2" descr="C:\Users\Nik\Downloads\snail011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8443" y="2857496"/>
            <a:ext cx="4855557" cy="350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 descr="C:\Users\Nik\Desktop\Новая папка (2)\CIMG54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143248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07323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Формирование фонетико-фонематических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представлений и </a:t>
            </a:r>
            <a:r>
              <a:rPr kumimoji="0" lang="ru-RU" sz="4000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слоговой структуры слова.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Georgia" pitchFamily="18" charset="0"/>
              </a:rPr>
              <a:t>  «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Определи первый звук в слове».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                     «Назови последний звук в слове».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Каждый ребенок кидает кубик, отсчитывает нужное количество  секторов  и называет  картинку.  Затем  выделяет  первый   или  последний  звук  в  названии картинки и передает ход следующему игроку.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Можно показать или написать буквой).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 descr="C:\Users\Nik\Desktop\Новая папка (2)\CIMG54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714752"/>
            <a:ext cx="3871419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1027" name="Picture 3" descr="C:\Users\Nik\Desktop\Новая папка (2)\CIMG54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714752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«Определи, какие гласные звуки спрятались в слове?»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Каждый ребенок кидает кубик, отсчитывает нужное количество секторов и называет картинку. Затем выделяет гласные звуки в названии картинки и передает ход следующему игроку.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Сосчитать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количество звуков в слове!»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Каждый ребенок кидает кубик, отсчитывает нужное количество секторов и называет картинку. Затем определяет количество звуков в слове, пишет цифрой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на манке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и передает ход следующему игроку.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20483" name="Picture 3" descr="C:\Users\Nik\Desktop\Новая папка (2)\улитк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500438"/>
            <a:ext cx="3839999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20484" name="Picture 4" descr="C:\Users\Nik\Desktop\Новая папка (2)\CIMG54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500438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SimSun" pitchFamily="2" charset="-122"/>
                <a:cs typeface="Times New Roman" pitchFamily="18" charset="0"/>
              </a:rPr>
              <a:t>«Раздели слово на слоги».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SimSun" pitchFamily="2" charset="-122"/>
                <a:cs typeface="Times New Roman" pitchFamily="18" charset="0"/>
              </a:rPr>
              <a:t>     Каждый ребенок кидает кубик, отсчитывает нужное количество секторов и называет картинку. Затем определяет количество слогов в слове (приемы: отхлопать, отстучать, оттопать) и передает ход следующему игроку.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«Составь схему слова».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Каждый ребенок кидает кубик, отсчитывает нужное количество секторов и называет картинку. Затем делает звуковой анализ и передает ход следующему игроку.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21506" name="Picture 2" descr="C:\Users\Nik\Desktop\Новая папка (2)\CIMG54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571876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21507" name="Picture 3" descr="C:\Users\Nik\Desktop\Новая папка (2)\CIMG54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571876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106568"/>
            <a:ext cx="8715436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Лексико-грамматический строй речи.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«Кто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это или что это?»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Каждый ребенок кидает кубик, отсчитывает нужное количество секторов и называет картинку. Затем ставит вопрос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«Кто это?»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или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«Что это?»,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определяя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живое-неживое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отом передает ход следующему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игроку.</a:t>
            </a:r>
            <a:endParaRPr lang="ru-RU" dirty="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«Один—много».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Дети по очереди кидают кубик, отсчиты­вают нужное количество секторов, определяя картинку. Затем называют слово во множественном числе именительного падежа.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22530" name="Picture 2" descr="C:\Users\Nik\Desktop\Новая папка (2)\CIMG54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3571876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22531" name="Picture 3" descr="C:\Users\Nik\Desktop\Новая папка (2)\CIMG54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571876"/>
            <a:ext cx="3840000" cy="2880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261</TotalTime>
  <Words>512</Words>
  <Application>Microsoft Office PowerPoint</Application>
  <PresentationFormat>Экран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</dc:creator>
  <cp:lastModifiedBy>Nik</cp:lastModifiedBy>
  <cp:revision>28</cp:revision>
  <dcterms:created xsi:type="dcterms:W3CDTF">2013-01-28T13:46:07Z</dcterms:created>
  <dcterms:modified xsi:type="dcterms:W3CDTF">2013-03-08T13:13:02Z</dcterms:modified>
</cp:coreProperties>
</file>