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CA7A2-DA16-4E13-8FF2-975F7E1BE343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D90941-FAC7-4D8A-85DF-A6D561520840}">
      <dgm:prSet phldrT="[Текст]" custT="1"/>
      <dgm:spPr/>
      <dgm:t>
        <a:bodyPr/>
        <a:lstStyle/>
        <a:p>
          <a:r>
            <a:rPr lang="ru-RU" sz="3200" dirty="0" smtClean="0"/>
            <a:t>Эстетика</a:t>
          </a:r>
          <a:endParaRPr lang="ru-RU" sz="3200" dirty="0"/>
        </a:p>
      </dgm:t>
    </dgm:pt>
    <dgm:pt modelId="{DDAA5D85-C3EA-4627-AAB5-4BF09053CA07}" type="parTrans" cxnId="{13EC003A-D6BA-42EA-9748-A21C27D76201}">
      <dgm:prSet/>
      <dgm:spPr/>
      <dgm:t>
        <a:bodyPr/>
        <a:lstStyle/>
        <a:p>
          <a:endParaRPr lang="ru-RU"/>
        </a:p>
      </dgm:t>
    </dgm:pt>
    <dgm:pt modelId="{37C3ED70-BBC5-4C4D-BAB0-8EC859724F0A}" type="sibTrans" cxnId="{13EC003A-D6BA-42EA-9748-A21C27D76201}">
      <dgm:prSet/>
      <dgm:spPr/>
      <dgm:t>
        <a:bodyPr/>
        <a:lstStyle/>
        <a:p>
          <a:endParaRPr lang="ru-RU"/>
        </a:p>
      </dgm:t>
    </dgm:pt>
    <dgm:pt modelId="{32AD361C-6F20-4E19-B469-A9B153DAA4F8}">
      <dgm:prSet phldrT="[Текст]" custT="1"/>
      <dgm:spPr/>
      <dgm:t>
        <a:bodyPr/>
        <a:lstStyle/>
        <a:p>
          <a:r>
            <a:rPr lang="ru-RU" sz="3200" dirty="0" smtClean="0"/>
            <a:t>Символика</a:t>
          </a:r>
          <a:endParaRPr lang="ru-RU" sz="3200" dirty="0"/>
        </a:p>
      </dgm:t>
    </dgm:pt>
    <dgm:pt modelId="{0561A475-554B-4943-85B3-448790547505}" type="parTrans" cxnId="{8D7B1455-F887-4462-9099-41BA150FFFBE}">
      <dgm:prSet/>
      <dgm:spPr/>
      <dgm:t>
        <a:bodyPr/>
        <a:lstStyle/>
        <a:p>
          <a:endParaRPr lang="ru-RU"/>
        </a:p>
      </dgm:t>
    </dgm:pt>
    <dgm:pt modelId="{82D77CE7-881E-41A5-B015-51A3CC31FABD}" type="sibTrans" cxnId="{8D7B1455-F887-4462-9099-41BA150FFFBE}">
      <dgm:prSet/>
      <dgm:spPr/>
      <dgm:t>
        <a:bodyPr/>
        <a:lstStyle/>
        <a:p>
          <a:endParaRPr lang="ru-RU"/>
        </a:p>
      </dgm:t>
    </dgm:pt>
    <dgm:pt modelId="{D0DC6978-494C-4750-8589-AE528373ECA5}">
      <dgm:prSet phldrT="[Текст]" custT="1"/>
      <dgm:spPr/>
      <dgm:t>
        <a:bodyPr/>
        <a:lstStyle/>
        <a:p>
          <a:r>
            <a:rPr lang="ru-RU" sz="3200" dirty="0" smtClean="0"/>
            <a:t>Доступность</a:t>
          </a:r>
          <a:endParaRPr lang="ru-RU" sz="3200" dirty="0"/>
        </a:p>
      </dgm:t>
    </dgm:pt>
    <dgm:pt modelId="{9C36F2E3-6FA6-40A8-9B85-BA98F9666FD1}" type="parTrans" cxnId="{2E5F57BD-0D00-4B7C-B6CB-28A7409AA10E}">
      <dgm:prSet/>
      <dgm:spPr/>
      <dgm:t>
        <a:bodyPr/>
        <a:lstStyle/>
        <a:p>
          <a:endParaRPr lang="ru-RU"/>
        </a:p>
      </dgm:t>
    </dgm:pt>
    <dgm:pt modelId="{2843E0F7-4FE5-485B-ABE0-ECF69B39C4A5}" type="sibTrans" cxnId="{2E5F57BD-0D00-4B7C-B6CB-28A7409AA10E}">
      <dgm:prSet/>
      <dgm:spPr/>
      <dgm:t>
        <a:bodyPr/>
        <a:lstStyle/>
        <a:p>
          <a:endParaRPr lang="ru-RU"/>
        </a:p>
      </dgm:t>
    </dgm:pt>
    <dgm:pt modelId="{F49983A1-1486-449E-9DAF-421BCE0BFC28}">
      <dgm:prSet phldrT="[Текст]" custT="1"/>
      <dgm:spPr/>
      <dgm:t>
        <a:bodyPr/>
        <a:lstStyle/>
        <a:p>
          <a:r>
            <a:rPr lang="ru-RU" sz="3200" dirty="0" smtClean="0"/>
            <a:t>Соответствие возрасту</a:t>
          </a:r>
          <a:endParaRPr lang="ru-RU" sz="3200" dirty="0"/>
        </a:p>
      </dgm:t>
    </dgm:pt>
    <dgm:pt modelId="{C52297D7-7492-46BA-B620-99B242DCFE80}" type="parTrans" cxnId="{5E06758B-C092-421D-9C96-D627BF7F4080}">
      <dgm:prSet/>
      <dgm:spPr/>
      <dgm:t>
        <a:bodyPr/>
        <a:lstStyle/>
        <a:p>
          <a:endParaRPr lang="ru-RU"/>
        </a:p>
      </dgm:t>
    </dgm:pt>
    <dgm:pt modelId="{3BFEB7DC-6E95-4099-9A72-FF5553DFF73D}" type="sibTrans" cxnId="{5E06758B-C092-421D-9C96-D627BF7F4080}">
      <dgm:prSet/>
      <dgm:spPr/>
      <dgm:t>
        <a:bodyPr/>
        <a:lstStyle/>
        <a:p>
          <a:endParaRPr lang="ru-RU"/>
        </a:p>
      </dgm:t>
    </dgm:pt>
    <dgm:pt modelId="{A9E4CBBC-6250-4482-9161-FBF4B001B841}" type="pres">
      <dgm:prSet presAssocID="{919CA7A2-DA16-4E13-8FF2-975F7E1BE3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7C8FF4-5932-41AD-9FB7-66486485B3A1}" type="pres">
      <dgm:prSet presAssocID="{919CA7A2-DA16-4E13-8FF2-975F7E1BE343}" presName="axisShape" presStyleLbl="bgShp" presStyleIdx="0" presStyleCnt="1" custAng="0" custScaleX="183388" custLinFactNeighborX="4775" custLinFactNeighborY="21667"/>
      <dgm:spPr/>
    </dgm:pt>
    <dgm:pt modelId="{4C5A6013-E0BB-4792-984F-07714B859DE4}" type="pres">
      <dgm:prSet presAssocID="{919CA7A2-DA16-4E13-8FF2-975F7E1BE343}" presName="rect1" presStyleLbl="node1" presStyleIdx="0" presStyleCnt="4" custScaleX="208294" custLinFactNeighborX="-67345" custLinFactNeighborY="4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1FD7E-CBDD-4FA7-A623-00A37BA0509B}" type="pres">
      <dgm:prSet presAssocID="{919CA7A2-DA16-4E13-8FF2-975F7E1BE343}" presName="rect2" presStyleLbl="node1" presStyleIdx="1" presStyleCnt="4" custScaleX="209433" custLinFactNeighborX="69563" custLinFactNeighborY="44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9B140-22FF-45DE-8204-7DDB2777D0D5}" type="pres">
      <dgm:prSet presAssocID="{919CA7A2-DA16-4E13-8FF2-975F7E1BE343}" presName="rect3" presStyleLbl="node1" presStyleIdx="2" presStyleCnt="4" custScaleX="224330" custLinFactNeighborX="-69688" custLinFactNeighborY="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D402B-6E46-4664-87EF-7E7E01F18853}" type="pres">
      <dgm:prSet presAssocID="{919CA7A2-DA16-4E13-8FF2-975F7E1BE343}" presName="rect4" presStyleLbl="node1" presStyleIdx="3" presStyleCnt="4" custScaleX="209684" custLinFactX="5951" custLinFactNeighborX="100000" custLinFactNeighborY="9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1B4B6C-8497-4801-A80B-75B6204064DC}" type="presOf" srcId="{32AD361C-6F20-4E19-B469-A9B153DAA4F8}" destId="{4591FD7E-CBDD-4FA7-A623-00A37BA0509B}" srcOrd="0" destOrd="0" presId="urn:microsoft.com/office/officeart/2005/8/layout/matrix2"/>
    <dgm:cxn modelId="{8D7B1455-F887-4462-9099-41BA150FFFBE}" srcId="{919CA7A2-DA16-4E13-8FF2-975F7E1BE343}" destId="{32AD361C-6F20-4E19-B469-A9B153DAA4F8}" srcOrd="1" destOrd="0" parTransId="{0561A475-554B-4943-85B3-448790547505}" sibTransId="{82D77CE7-881E-41A5-B015-51A3CC31FABD}"/>
    <dgm:cxn modelId="{AA79516E-C4EB-41D1-9DD9-A4A9CC0A9AE5}" type="presOf" srcId="{919CA7A2-DA16-4E13-8FF2-975F7E1BE343}" destId="{A9E4CBBC-6250-4482-9161-FBF4B001B841}" srcOrd="0" destOrd="0" presId="urn:microsoft.com/office/officeart/2005/8/layout/matrix2"/>
    <dgm:cxn modelId="{2E62A26A-FBD6-4084-938E-8D919CC5A282}" type="presOf" srcId="{18D90941-FAC7-4D8A-85DF-A6D561520840}" destId="{4C5A6013-E0BB-4792-984F-07714B859DE4}" srcOrd="0" destOrd="0" presId="urn:microsoft.com/office/officeart/2005/8/layout/matrix2"/>
    <dgm:cxn modelId="{2E5F57BD-0D00-4B7C-B6CB-28A7409AA10E}" srcId="{919CA7A2-DA16-4E13-8FF2-975F7E1BE343}" destId="{D0DC6978-494C-4750-8589-AE528373ECA5}" srcOrd="2" destOrd="0" parTransId="{9C36F2E3-6FA6-40A8-9B85-BA98F9666FD1}" sibTransId="{2843E0F7-4FE5-485B-ABE0-ECF69B39C4A5}"/>
    <dgm:cxn modelId="{13EC003A-D6BA-42EA-9748-A21C27D76201}" srcId="{919CA7A2-DA16-4E13-8FF2-975F7E1BE343}" destId="{18D90941-FAC7-4D8A-85DF-A6D561520840}" srcOrd="0" destOrd="0" parTransId="{DDAA5D85-C3EA-4627-AAB5-4BF09053CA07}" sibTransId="{37C3ED70-BBC5-4C4D-BAB0-8EC859724F0A}"/>
    <dgm:cxn modelId="{E0561FD5-3E27-4E93-ADC9-19526BF85D7C}" type="presOf" srcId="{F49983A1-1486-449E-9DAF-421BCE0BFC28}" destId="{8EFD402B-6E46-4664-87EF-7E7E01F18853}" srcOrd="0" destOrd="0" presId="urn:microsoft.com/office/officeart/2005/8/layout/matrix2"/>
    <dgm:cxn modelId="{5E06758B-C092-421D-9C96-D627BF7F4080}" srcId="{919CA7A2-DA16-4E13-8FF2-975F7E1BE343}" destId="{F49983A1-1486-449E-9DAF-421BCE0BFC28}" srcOrd="3" destOrd="0" parTransId="{C52297D7-7492-46BA-B620-99B242DCFE80}" sibTransId="{3BFEB7DC-6E95-4099-9A72-FF5553DFF73D}"/>
    <dgm:cxn modelId="{9AB8EC95-570C-42CE-AA42-B953DF04B5CF}" type="presOf" srcId="{D0DC6978-494C-4750-8589-AE528373ECA5}" destId="{4879B140-22FF-45DE-8204-7DDB2777D0D5}" srcOrd="0" destOrd="0" presId="urn:microsoft.com/office/officeart/2005/8/layout/matrix2"/>
    <dgm:cxn modelId="{643835DE-690E-415B-A8EF-B87516DCB1B0}" type="presParOf" srcId="{A9E4CBBC-6250-4482-9161-FBF4B001B841}" destId="{397C8FF4-5932-41AD-9FB7-66486485B3A1}" srcOrd="0" destOrd="0" presId="urn:microsoft.com/office/officeart/2005/8/layout/matrix2"/>
    <dgm:cxn modelId="{2EA12A34-0FBF-407D-B85D-7BC32B38EF0F}" type="presParOf" srcId="{A9E4CBBC-6250-4482-9161-FBF4B001B841}" destId="{4C5A6013-E0BB-4792-984F-07714B859DE4}" srcOrd="1" destOrd="0" presId="urn:microsoft.com/office/officeart/2005/8/layout/matrix2"/>
    <dgm:cxn modelId="{990764AA-0764-493A-823D-0A4F27B8C626}" type="presParOf" srcId="{A9E4CBBC-6250-4482-9161-FBF4B001B841}" destId="{4591FD7E-CBDD-4FA7-A623-00A37BA0509B}" srcOrd="2" destOrd="0" presId="urn:microsoft.com/office/officeart/2005/8/layout/matrix2"/>
    <dgm:cxn modelId="{42192425-A52F-4ADE-A771-2E008122BF52}" type="presParOf" srcId="{A9E4CBBC-6250-4482-9161-FBF4B001B841}" destId="{4879B140-22FF-45DE-8204-7DDB2777D0D5}" srcOrd="3" destOrd="0" presId="urn:microsoft.com/office/officeart/2005/8/layout/matrix2"/>
    <dgm:cxn modelId="{9868CA89-4EB4-4598-BB06-03171AE0E6A4}" type="presParOf" srcId="{A9E4CBBC-6250-4482-9161-FBF4B001B841}" destId="{8EFD402B-6E46-4664-87EF-7E7E01F1885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6750D-E779-49E8-BBF6-AE845EC0E56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DB47F-3832-49CC-B8F6-C89393CD075C}">
      <dgm:prSet phldrT="[Текст]" custT="1"/>
      <dgm:spPr/>
      <dgm:t>
        <a:bodyPr/>
        <a:lstStyle/>
        <a:p>
          <a:r>
            <a:rPr lang="ru-RU" sz="2000" dirty="0" smtClean="0"/>
            <a:t>Подвижные</a:t>
          </a:r>
        </a:p>
        <a:p>
          <a:r>
            <a:rPr lang="ru-RU" sz="2000" dirty="0" smtClean="0"/>
            <a:t>игры</a:t>
          </a:r>
          <a:endParaRPr lang="ru-RU" sz="2000" dirty="0"/>
        </a:p>
      </dgm:t>
    </dgm:pt>
    <dgm:pt modelId="{2A786927-169B-4013-9611-27A31B5641A9}" type="parTrans" cxnId="{5024221E-4546-4882-B442-9F21730E93D8}">
      <dgm:prSet/>
      <dgm:spPr/>
      <dgm:t>
        <a:bodyPr/>
        <a:lstStyle/>
        <a:p>
          <a:endParaRPr lang="ru-RU"/>
        </a:p>
      </dgm:t>
    </dgm:pt>
    <dgm:pt modelId="{02FFEA3C-4188-4DD8-A8DE-16A4A22170D7}" type="sibTrans" cxnId="{5024221E-4546-4882-B442-9F21730E93D8}">
      <dgm:prSet/>
      <dgm:spPr/>
      <dgm:t>
        <a:bodyPr/>
        <a:lstStyle/>
        <a:p>
          <a:endParaRPr lang="ru-RU"/>
        </a:p>
      </dgm:t>
    </dgm:pt>
    <dgm:pt modelId="{C513B059-EB2A-4345-B0F1-9C44833D8786}">
      <dgm:prSet phldrT="[Текст]" custT="1"/>
      <dgm:spPr/>
      <dgm:t>
        <a:bodyPr/>
        <a:lstStyle/>
        <a:p>
          <a:r>
            <a:rPr lang="ru-RU" sz="2000" dirty="0" smtClean="0"/>
            <a:t>Игры с прыжками</a:t>
          </a:r>
          <a:endParaRPr lang="ru-RU" sz="2000" dirty="0"/>
        </a:p>
      </dgm:t>
    </dgm:pt>
    <dgm:pt modelId="{CB4A2AE6-4AEF-434E-919D-A31EF1E2E5FE}" type="parTrans" cxnId="{74927BCA-0A97-41E3-B004-59526D02E917}">
      <dgm:prSet/>
      <dgm:spPr/>
      <dgm:t>
        <a:bodyPr/>
        <a:lstStyle/>
        <a:p>
          <a:endParaRPr lang="ru-RU"/>
        </a:p>
      </dgm:t>
    </dgm:pt>
    <dgm:pt modelId="{26A2DFF9-CE2C-49EB-8F70-5E5CB76AABAB}" type="sibTrans" cxnId="{74927BCA-0A97-41E3-B004-59526D02E917}">
      <dgm:prSet/>
      <dgm:spPr/>
      <dgm:t>
        <a:bodyPr/>
        <a:lstStyle/>
        <a:p>
          <a:endParaRPr lang="ru-RU"/>
        </a:p>
      </dgm:t>
    </dgm:pt>
    <dgm:pt modelId="{663E90AD-4351-4201-A364-C57AE571E97C}">
      <dgm:prSet phldrT="[Текст]" custT="1"/>
      <dgm:spPr/>
      <dgm:t>
        <a:bodyPr/>
        <a:lstStyle/>
        <a:p>
          <a:r>
            <a:rPr lang="ru-RU" sz="2000" dirty="0" smtClean="0"/>
            <a:t>Игры с бросанием и ловлей</a:t>
          </a:r>
          <a:endParaRPr lang="ru-RU" sz="2000" dirty="0"/>
        </a:p>
      </dgm:t>
    </dgm:pt>
    <dgm:pt modelId="{69E9EC88-A861-4A1C-976C-B6F35D0F622D}" type="parTrans" cxnId="{089CBEF1-9011-4848-BE7A-4BF5905E11B1}">
      <dgm:prSet/>
      <dgm:spPr/>
      <dgm:t>
        <a:bodyPr/>
        <a:lstStyle/>
        <a:p>
          <a:endParaRPr lang="ru-RU"/>
        </a:p>
      </dgm:t>
    </dgm:pt>
    <dgm:pt modelId="{270EF0F3-951A-46AC-A326-76BD9C69FA27}" type="sibTrans" cxnId="{089CBEF1-9011-4848-BE7A-4BF5905E11B1}">
      <dgm:prSet/>
      <dgm:spPr/>
      <dgm:t>
        <a:bodyPr/>
        <a:lstStyle/>
        <a:p>
          <a:endParaRPr lang="ru-RU"/>
        </a:p>
      </dgm:t>
    </dgm:pt>
    <dgm:pt modelId="{BF8B102F-9DA6-4906-AF6B-3D85724017B2}">
      <dgm:prSet phldrT="[Текст]"/>
      <dgm:spPr/>
      <dgm:t>
        <a:bodyPr/>
        <a:lstStyle/>
        <a:p>
          <a:r>
            <a:rPr lang="ru-RU" dirty="0" smtClean="0"/>
            <a:t>Спортивные игры</a:t>
          </a:r>
          <a:endParaRPr lang="ru-RU" dirty="0"/>
        </a:p>
      </dgm:t>
    </dgm:pt>
    <dgm:pt modelId="{0B957AD8-F1AD-434E-9123-567D9610F9B6}" type="parTrans" cxnId="{D4191194-969A-4D70-9456-5B9AA3E0F94C}">
      <dgm:prSet/>
      <dgm:spPr/>
      <dgm:t>
        <a:bodyPr/>
        <a:lstStyle/>
        <a:p>
          <a:endParaRPr lang="ru-RU"/>
        </a:p>
      </dgm:t>
    </dgm:pt>
    <dgm:pt modelId="{D654A123-4BBF-4907-BD08-4B03E1053925}" type="sibTrans" cxnId="{D4191194-969A-4D70-9456-5B9AA3E0F94C}">
      <dgm:prSet/>
      <dgm:spPr/>
      <dgm:t>
        <a:bodyPr/>
        <a:lstStyle/>
        <a:p>
          <a:endParaRPr lang="ru-RU"/>
        </a:p>
      </dgm:t>
    </dgm:pt>
    <dgm:pt modelId="{DA58DF51-BED3-41F4-941F-4A32F816AE5F}">
      <dgm:prSet phldrT="[Текст]" custT="1"/>
      <dgm:spPr/>
      <dgm:t>
        <a:bodyPr/>
        <a:lstStyle/>
        <a:p>
          <a:r>
            <a:rPr lang="ru-RU" sz="2000" dirty="0" smtClean="0"/>
            <a:t>Атрибуты из бросового материала</a:t>
          </a:r>
          <a:endParaRPr lang="ru-RU" sz="2000" dirty="0"/>
        </a:p>
      </dgm:t>
    </dgm:pt>
    <dgm:pt modelId="{001B503E-07F8-45B7-965C-01E2B93A0E3C}" type="parTrans" cxnId="{E93C0875-3606-4999-9B64-73A9E8A74817}">
      <dgm:prSet/>
      <dgm:spPr/>
      <dgm:t>
        <a:bodyPr/>
        <a:lstStyle/>
        <a:p>
          <a:endParaRPr lang="ru-RU"/>
        </a:p>
      </dgm:t>
    </dgm:pt>
    <dgm:pt modelId="{21F4D1DD-05B9-4DA2-BF94-4CEB6546782E}" type="sibTrans" cxnId="{E93C0875-3606-4999-9B64-73A9E8A74817}">
      <dgm:prSet/>
      <dgm:spPr/>
      <dgm:t>
        <a:bodyPr/>
        <a:lstStyle/>
        <a:p>
          <a:endParaRPr lang="ru-RU"/>
        </a:p>
      </dgm:t>
    </dgm:pt>
    <dgm:pt modelId="{77255A9D-2EFF-4DB8-BFA2-3E0B644CA947}">
      <dgm:prSet phldrT="[Текст]" custT="1"/>
      <dgm:spPr/>
      <dgm:t>
        <a:bodyPr/>
        <a:lstStyle/>
        <a:p>
          <a:r>
            <a:rPr lang="ru-RU" sz="2000" dirty="0" smtClean="0"/>
            <a:t>Иллюстрации по спорт. тематике</a:t>
          </a:r>
          <a:endParaRPr lang="ru-RU" sz="2000" dirty="0"/>
        </a:p>
      </dgm:t>
    </dgm:pt>
    <dgm:pt modelId="{E79AB094-3194-4895-8592-DF772266C828}" type="parTrans" cxnId="{C165DB42-0FFD-4DD6-8F94-4C9F0851D07F}">
      <dgm:prSet/>
      <dgm:spPr/>
      <dgm:t>
        <a:bodyPr/>
        <a:lstStyle/>
        <a:p>
          <a:endParaRPr lang="ru-RU"/>
        </a:p>
      </dgm:t>
    </dgm:pt>
    <dgm:pt modelId="{60E8422B-DCFE-4317-A160-D918891F0099}" type="sibTrans" cxnId="{C165DB42-0FFD-4DD6-8F94-4C9F0851D07F}">
      <dgm:prSet/>
      <dgm:spPr/>
      <dgm:t>
        <a:bodyPr/>
        <a:lstStyle/>
        <a:p>
          <a:endParaRPr lang="ru-RU"/>
        </a:p>
      </dgm:t>
    </dgm:pt>
    <dgm:pt modelId="{F748EC21-0D38-4C21-9779-BC7F2FE13375}">
      <dgm:prSet phldrT="[Текст]" custT="1"/>
      <dgm:spPr/>
      <dgm:t>
        <a:bodyPr/>
        <a:lstStyle/>
        <a:p>
          <a:r>
            <a:rPr lang="ru-RU" sz="2000" dirty="0" smtClean="0"/>
            <a:t>Информационные материалы</a:t>
          </a:r>
          <a:endParaRPr lang="ru-RU" sz="2000" dirty="0"/>
        </a:p>
      </dgm:t>
    </dgm:pt>
    <dgm:pt modelId="{DA046A48-936F-4FEE-AD71-4ABC5C24B219}" type="parTrans" cxnId="{CDD2F11F-71FF-40A9-93B5-7580E1B522C2}">
      <dgm:prSet/>
      <dgm:spPr/>
      <dgm:t>
        <a:bodyPr/>
        <a:lstStyle/>
        <a:p>
          <a:endParaRPr lang="ru-RU"/>
        </a:p>
      </dgm:t>
    </dgm:pt>
    <dgm:pt modelId="{0F487BD8-E7F6-4AD0-8398-9EA1180CD1D3}" type="sibTrans" cxnId="{CDD2F11F-71FF-40A9-93B5-7580E1B522C2}">
      <dgm:prSet/>
      <dgm:spPr/>
      <dgm:t>
        <a:bodyPr/>
        <a:lstStyle/>
        <a:p>
          <a:endParaRPr lang="ru-RU"/>
        </a:p>
      </dgm:t>
    </dgm:pt>
    <dgm:pt modelId="{79A950A6-CD09-484C-9741-E6208EE4BBCB}">
      <dgm:prSet phldrT="[Текст]" custT="1"/>
      <dgm:spPr/>
      <dgm:t>
        <a:bodyPr/>
        <a:lstStyle/>
        <a:p>
          <a:r>
            <a:rPr lang="ru-RU" sz="2000" dirty="0" smtClean="0"/>
            <a:t>Умение презентовать уголок</a:t>
          </a:r>
          <a:endParaRPr lang="ru-RU" sz="2000" dirty="0"/>
        </a:p>
      </dgm:t>
    </dgm:pt>
    <dgm:pt modelId="{84EE8A7D-DD90-4B57-9DF9-9220614BB496}" type="parTrans" cxnId="{3DB92551-44BC-4F37-9BB7-85952FCB215E}">
      <dgm:prSet/>
      <dgm:spPr/>
      <dgm:t>
        <a:bodyPr/>
        <a:lstStyle/>
        <a:p>
          <a:endParaRPr lang="ru-RU"/>
        </a:p>
      </dgm:t>
    </dgm:pt>
    <dgm:pt modelId="{7A0B2582-328C-4F4E-9B9E-DF5D63A46A50}" type="sibTrans" cxnId="{3DB92551-44BC-4F37-9BB7-85952FCB215E}">
      <dgm:prSet/>
      <dgm:spPr/>
      <dgm:t>
        <a:bodyPr/>
        <a:lstStyle/>
        <a:p>
          <a:endParaRPr lang="ru-RU"/>
        </a:p>
      </dgm:t>
    </dgm:pt>
    <dgm:pt modelId="{DF86F207-E5FD-4427-8E38-BFB87E0D735C}" type="pres">
      <dgm:prSet presAssocID="{75F6750D-E779-49E8-BBF6-AE845EC0E56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68E48BF-46F6-491B-90B0-300771B4CA43}" type="pres">
      <dgm:prSet presAssocID="{C04DB47F-3832-49CC-B8F6-C89393CD075C}" presName="compNode" presStyleCnt="0"/>
      <dgm:spPr/>
    </dgm:pt>
    <dgm:pt modelId="{1F2B3243-4A41-4A3F-AE99-E851302CDE77}" type="pres">
      <dgm:prSet presAssocID="{C04DB47F-3832-49CC-B8F6-C89393CD075C}" presName="dummyConnPt" presStyleCnt="0"/>
      <dgm:spPr/>
    </dgm:pt>
    <dgm:pt modelId="{F5B971B6-177B-4680-B383-7942F39C52AE}" type="pres">
      <dgm:prSet presAssocID="{C04DB47F-3832-49CC-B8F6-C89393CD075C}" presName="node" presStyleLbl="node1" presStyleIdx="0" presStyleCnt="8" custLinFactNeighborX="2675" custLinFactNeighborY="-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6727A-7865-4450-B9E0-A644AA98E809}" type="pres">
      <dgm:prSet presAssocID="{02FFEA3C-4188-4DD8-A8DE-16A4A22170D7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B90B2F31-655C-4F66-B9DB-E8D107B7465B}" type="pres">
      <dgm:prSet presAssocID="{C513B059-EB2A-4345-B0F1-9C44833D8786}" presName="compNode" presStyleCnt="0"/>
      <dgm:spPr/>
    </dgm:pt>
    <dgm:pt modelId="{9B9FEC7A-BC58-4179-A1F4-CC23D3A9B728}" type="pres">
      <dgm:prSet presAssocID="{C513B059-EB2A-4345-B0F1-9C44833D8786}" presName="dummyConnPt" presStyleCnt="0"/>
      <dgm:spPr/>
    </dgm:pt>
    <dgm:pt modelId="{9DFB315A-00A8-40A8-AC60-C95C44ACF830}" type="pres">
      <dgm:prSet presAssocID="{C513B059-EB2A-4345-B0F1-9C44833D878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1DB8B-5942-4B8E-8AFB-B6485D632A1D}" type="pres">
      <dgm:prSet presAssocID="{26A2DFF9-CE2C-49EB-8F70-5E5CB76AABAB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EAA9FB14-8FA4-46E7-9AC1-1D2565484A89}" type="pres">
      <dgm:prSet presAssocID="{663E90AD-4351-4201-A364-C57AE571E97C}" presName="compNode" presStyleCnt="0"/>
      <dgm:spPr/>
    </dgm:pt>
    <dgm:pt modelId="{52D803A1-9A6C-4E36-9401-906EA054BA24}" type="pres">
      <dgm:prSet presAssocID="{663E90AD-4351-4201-A364-C57AE571E97C}" presName="dummyConnPt" presStyleCnt="0"/>
      <dgm:spPr/>
    </dgm:pt>
    <dgm:pt modelId="{AEE7241B-8D98-4758-AD66-BAAC531644FB}" type="pres">
      <dgm:prSet presAssocID="{663E90AD-4351-4201-A364-C57AE571E97C}" presName="node" presStyleLbl="node1" presStyleIdx="2" presStyleCnt="8" custLinFactNeighborX="2675" custLinFactNeighborY="-1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52EF6-4F34-4394-BA51-A935AE01D80B}" type="pres">
      <dgm:prSet presAssocID="{270EF0F3-951A-46AC-A326-76BD9C69FA27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349CE1E3-D0CA-4EDA-8083-0A6B9853743E}" type="pres">
      <dgm:prSet presAssocID="{BF8B102F-9DA6-4906-AF6B-3D85724017B2}" presName="compNode" presStyleCnt="0"/>
      <dgm:spPr/>
    </dgm:pt>
    <dgm:pt modelId="{914F87F2-D714-448E-A473-766393525851}" type="pres">
      <dgm:prSet presAssocID="{BF8B102F-9DA6-4906-AF6B-3D85724017B2}" presName="dummyConnPt" presStyleCnt="0"/>
      <dgm:spPr/>
    </dgm:pt>
    <dgm:pt modelId="{39C92E43-B5B2-4C08-852A-5D8C0FA625F5}" type="pres">
      <dgm:prSet presAssocID="{BF8B102F-9DA6-4906-AF6B-3D85724017B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0345B-CFC8-4664-B2F0-859041F8E0DB}" type="pres">
      <dgm:prSet presAssocID="{D654A123-4BBF-4907-BD08-4B03E1053925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E520399B-814B-42FB-97DD-EB3AED020161}" type="pres">
      <dgm:prSet presAssocID="{DA58DF51-BED3-41F4-941F-4A32F816AE5F}" presName="compNode" presStyleCnt="0"/>
      <dgm:spPr/>
    </dgm:pt>
    <dgm:pt modelId="{A909AF80-2D5D-428C-BE6E-F04BDB688073}" type="pres">
      <dgm:prSet presAssocID="{DA58DF51-BED3-41F4-941F-4A32F816AE5F}" presName="dummyConnPt" presStyleCnt="0"/>
      <dgm:spPr/>
    </dgm:pt>
    <dgm:pt modelId="{3EE8C7DE-3C69-433C-902F-02C6F48622DB}" type="pres">
      <dgm:prSet presAssocID="{DA58DF51-BED3-41F4-941F-4A32F816AE5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3045D-24FB-4843-B743-E41C9A37CBB3}" type="pres">
      <dgm:prSet presAssocID="{21F4D1DD-05B9-4DA2-BF94-4CEB6546782E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AD8F2E3C-4FEC-4D41-B5CB-CF271EBF2A26}" type="pres">
      <dgm:prSet presAssocID="{77255A9D-2EFF-4DB8-BFA2-3E0B644CA947}" presName="compNode" presStyleCnt="0"/>
      <dgm:spPr/>
    </dgm:pt>
    <dgm:pt modelId="{661524A9-F995-436D-AD56-3D9FDD338621}" type="pres">
      <dgm:prSet presAssocID="{77255A9D-2EFF-4DB8-BFA2-3E0B644CA947}" presName="dummyConnPt" presStyleCnt="0"/>
      <dgm:spPr/>
    </dgm:pt>
    <dgm:pt modelId="{D16E1B46-BDC1-4986-B121-8E54171E1560}" type="pres">
      <dgm:prSet presAssocID="{77255A9D-2EFF-4DB8-BFA2-3E0B644CA94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4B7BD-ADA1-4E75-A2BA-A8BD7661A5A9}" type="pres">
      <dgm:prSet presAssocID="{60E8422B-DCFE-4317-A160-D918891F0099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3725D30E-F4B6-499B-AB49-174350FBDC62}" type="pres">
      <dgm:prSet presAssocID="{F748EC21-0D38-4C21-9779-BC7F2FE13375}" presName="compNode" presStyleCnt="0"/>
      <dgm:spPr/>
    </dgm:pt>
    <dgm:pt modelId="{1A177C7A-0E3E-4894-87DA-A549F8CCAB51}" type="pres">
      <dgm:prSet presAssocID="{F748EC21-0D38-4C21-9779-BC7F2FE13375}" presName="dummyConnPt" presStyleCnt="0"/>
      <dgm:spPr/>
    </dgm:pt>
    <dgm:pt modelId="{2767BE1B-BAE1-4C6B-91C3-3D99E5C3A14E}" type="pres">
      <dgm:prSet presAssocID="{F748EC21-0D38-4C21-9779-BC7F2FE1337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5073F-94C9-4528-B764-BA6884BB91C5}" type="pres">
      <dgm:prSet presAssocID="{0F487BD8-E7F6-4AD0-8398-9EA1180CD1D3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A45FECDB-06C6-4BA3-B707-7B0ABE2DAD9A}" type="pres">
      <dgm:prSet presAssocID="{79A950A6-CD09-484C-9741-E6208EE4BBCB}" presName="compNode" presStyleCnt="0"/>
      <dgm:spPr/>
    </dgm:pt>
    <dgm:pt modelId="{8EB79D7E-3AAD-4220-B620-7C3207C6A7B2}" type="pres">
      <dgm:prSet presAssocID="{79A950A6-CD09-484C-9741-E6208EE4BBCB}" presName="dummyConnPt" presStyleCnt="0"/>
      <dgm:spPr/>
    </dgm:pt>
    <dgm:pt modelId="{38D09DBB-60CA-4FC4-8A6D-4E97F2E7A087}" type="pres">
      <dgm:prSet presAssocID="{79A950A6-CD09-484C-9741-E6208EE4BBC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91D8F-C88C-4902-913E-FA3D34EF29BD}" type="presOf" srcId="{26A2DFF9-CE2C-49EB-8F70-5E5CB76AABAB}" destId="{D3F1DB8B-5942-4B8E-8AFB-B6485D632A1D}" srcOrd="0" destOrd="0" presId="urn:microsoft.com/office/officeart/2005/8/layout/bProcess4"/>
    <dgm:cxn modelId="{A1189B7E-80FB-4D4F-9BBA-A3CBCC702916}" type="presOf" srcId="{DA58DF51-BED3-41F4-941F-4A32F816AE5F}" destId="{3EE8C7DE-3C69-433C-902F-02C6F48622DB}" srcOrd="0" destOrd="0" presId="urn:microsoft.com/office/officeart/2005/8/layout/bProcess4"/>
    <dgm:cxn modelId="{F345EA91-C785-44C5-B16B-5A070CFA5310}" type="presOf" srcId="{02FFEA3C-4188-4DD8-A8DE-16A4A22170D7}" destId="{D986727A-7865-4450-B9E0-A644AA98E809}" srcOrd="0" destOrd="0" presId="urn:microsoft.com/office/officeart/2005/8/layout/bProcess4"/>
    <dgm:cxn modelId="{3DB92551-44BC-4F37-9BB7-85952FCB215E}" srcId="{75F6750D-E779-49E8-BBF6-AE845EC0E56F}" destId="{79A950A6-CD09-484C-9741-E6208EE4BBCB}" srcOrd="7" destOrd="0" parTransId="{84EE8A7D-DD90-4B57-9DF9-9220614BB496}" sibTransId="{7A0B2582-328C-4F4E-9B9E-DF5D63A46A50}"/>
    <dgm:cxn modelId="{558D1A08-E005-48A4-AFEF-6EDF962B5924}" type="presOf" srcId="{C04DB47F-3832-49CC-B8F6-C89393CD075C}" destId="{F5B971B6-177B-4680-B383-7942F39C52AE}" srcOrd="0" destOrd="0" presId="urn:microsoft.com/office/officeart/2005/8/layout/bProcess4"/>
    <dgm:cxn modelId="{74927BCA-0A97-41E3-B004-59526D02E917}" srcId="{75F6750D-E779-49E8-BBF6-AE845EC0E56F}" destId="{C513B059-EB2A-4345-B0F1-9C44833D8786}" srcOrd="1" destOrd="0" parTransId="{CB4A2AE6-4AEF-434E-919D-A31EF1E2E5FE}" sibTransId="{26A2DFF9-CE2C-49EB-8F70-5E5CB76AABAB}"/>
    <dgm:cxn modelId="{2ED2FD2D-30BC-4108-98F1-37F5C5CEB3CA}" type="presOf" srcId="{663E90AD-4351-4201-A364-C57AE571E97C}" destId="{AEE7241B-8D98-4758-AD66-BAAC531644FB}" srcOrd="0" destOrd="0" presId="urn:microsoft.com/office/officeart/2005/8/layout/bProcess4"/>
    <dgm:cxn modelId="{AE161FF6-2CE1-440D-B80F-C50F4BA68229}" type="presOf" srcId="{D654A123-4BBF-4907-BD08-4B03E1053925}" destId="{7A80345B-CFC8-4664-B2F0-859041F8E0DB}" srcOrd="0" destOrd="0" presId="urn:microsoft.com/office/officeart/2005/8/layout/bProcess4"/>
    <dgm:cxn modelId="{E93C0875-3606-4999-9B64-73A9E8A74817}" srcId="{75F6750D-E779-49E8-BBF6-AE845EC0E56F}" destId="{DA58DF51-BED3-41F4-941F-4A32F816AE5F}" srcOrd="4" destOrd="0" parTransId="{001B503E-07F8-45B7-965C-01E2B93A0E3C}" sibTransId="{21F4D1DD-05B9-4DA2-BF94-4CEB6546782E}"/>
    <dgm:cxn modelId="{E53ABDB2-5C4A-41A6-B58E-A784FA7BC27F}" type="presOf" srcId="{77255A9D-2EFF-4DB8-BFA2-3E0B644CA947}" destId="{D16E1B46-BDC1-4986-B121-8E54171E1560}" srcOrd="0" destOrd="0" presId="urn:microsoft.com/office/officeart/2005/8/layout/bProcess4"/>
    <dgm:cxn modelId="{C165DB42-0FFD-4DD6-8F94-4C9F0851D07F}" srcId="{75F6750D-E779-49E8-BBF6-AE845EC0E56F}" destId="{77255A9D-2EFF-4DB8-BFA2-3E0B644CA947}" srcOrd="5" destOrd="0" parTransId="{E79AB094-3194-4895-8592-DF772266C828}" sibTransId="{60E8422B-DCFE-4317-A160-D918891F0099}"/>
    <dgm:cxn modelId="{1630C321-7B40-49EB-9C5A-E6F7AC7D5168}" type="presOf" srcId="{79A950A6-CD09-484C-9741-E6208EE4BBCB}" destId="{38D09DBB-60CA-4FC4-8A6D-4E97F2E7A087}" srcOrd="0" destOrd="0" presId="urn:microsoft.com/office/officeart/2005/8/layout/bProcess4"/>
    <dgm:cxn modelId="{089CBEF1-9011-4848-BE7A-4BF5905E11B1}" srcId="{75F6750D-E779-49E8-BBF6-AE845EC0E56F}" destId="{663E90AD-4351-4201-A364-C57AE571E97C}" srcOrd="2" destOrd="0" parTransId="{69E9EC88-A861-4A1C-976C-B6F35D0F622D}" sibTransId="{270EF0F3-951A-46AC-A326-76BD9C69FA27}"/>
    <dgm:cxn modelId="{D4191194-969A-4D70-9456-5B9AA3E0F94C}" srcId="{75F6750D-E779-49E8-BBF6-AE845EC0E56F}" destId="{BF8B102F-9DA6-4906-AF6B-3D85724017B2}" srcOrd="3" destOrd="0" parTransId="{0B957AD8-F1AD-434E-9123-567D9610F9B6}" sibTransId="{D654A123-4BBF-4907-BD08-4B03E1053925}"/>
    <dgm:cxn modelId="{748DA6AB-6668-49CC-888B-B30739712431}" type="presOf" srcId="{C513B059-EB2A-4345-B0F1-9C44833D8786}" destId="{9DFB315A-00A8-40A8-AC60-C95C44ACF830}" srcOrd="0" destOrd="0" presId="urn:microsoft.com/office/officeart/2005/8/layout/bProcess4"/>
    <dgm:cxn modelId="{CDD2F11F-71FF-40A9-93B5-7580E1B522C2}" srcId="{75F6750D-E779-49E8-BBF6-AE845EC0E56F}" destId="{F748EC21-0D38-4C21-9779-BC7F2FE13375}" srcOrd="6" destOrd="0" parTransId="{DA046A48-936F-4FEE-AD71-4ABC5C24B219}" sibTransId="{0F487BD8-E7F6-4AD0-8398-9EA1180CD1D3}"/>
    <dgm:cxn modelId="{D51D5E71-B304-489E-A4D7-A080FE089406}" type="presOf" srcId="{21F4D1DD-05B9-4DA2-BF94-4CEB6546782E}" destId="{3333045D-24FB-4843-B743-E41C9A37CBB3}" srcOrd="0" destOrd="0" presId="urn:microsoft.com/office/officeart/2005/8/layout/bProcess4"/>
    <dgm:cxn modelId="{0DF7DC69-57C0-4950-A72D-CB1D2FF66120}" type="presOf" srcId="{BF8B102F-9DA6-4906-AF6B-3D85724017B2}" destId="{39C92E43-B5B2-4C08-852A-5D8C0FA625F5}" srcOrd="0" destOrd="0" presId="urn:microsoft.com/office/officeart/2005/8/layout/bProcess4"/>
    <dgm:cxn modelId="{5024221E-4546-4882-B442-9F21730E93D8}" srcId="{75F6750D-E779-49E8-BBF6-AE845EC0E56F}" destId="{C04DB47F-3832-49CC-B8F6-C89393CD075C}" srcOrd="0" destOrd="0" parTransId="{2A786927-169B-4013-9611-27A31B5641A9}" sibTransId="{02FFEA3C-4188-4DD8-A8DE-16A4A22170D7}"/>
    <dgm:cxn modelId="{AB2E992B-4E2F-44C3-932A-922CAACBBF86}" type="presOf" srcId="{270EF0F3-951A-46AC-A326-76BD9C69FA27}" destId="{C8852EF6-4F34-4394-BA51-A935AE01D80B}" srcOrd="0" destOrd="0" presId="urn:microsoft.com/office/officeart/2005/8/layout/bProcess4"/>
    <dgm:cxn modelId="{16AE394D-086C-4D45-93B0-0F1CEC28A548}" type="presOf" srcId="{75F6750D-E779-49E8-BBF6-AE845EC0E56F}" destId="{DF86F207-E5FD-4427-8E38-BFB87E0D735C}" srcOrd="0" destOrd="0" presId="urn:microsoft.com/office/officeart/2005/8/layout/bProcess4"/>
    <dgm:cxn modelId="{C0FA4F31-3FE8-4F25-8E17-4C539A45D6D7}" type="presOf" srcId="{0F487BD8-E7F6-4AD0-8398-9EA1180CD1D3}" destId="{1125073F-94C9-4528-B764-BA6884BB91C5}" srcOrd="0" destOrd="0" presId="urn:microsoft.com/office/officeart/2005/8/layout/bProcess4"/>
    <dgm:cxn modelId="{051AB626-701B-4087-8D08-2693D16D42D8}" type="presOf" srcId="{F748EC21-0D38-4C21-9779-BC7F2FE13375}" destId="{2767BE1B-BAE1-4C6B-91C3-3D99E5C3A14E}" srcOrd="0" destOrd="0" presId="urn:microsoft.com/office/officeart/2005/8/layout/bProcess4"/>
    <dgm:cxn modelId="{8BAA01BA-3FDD-4B17-90D3-9DFD4E910BD5}" type="presOf" srcId="{60E8422B-DCFE-4317-A160-D918891F0099}" destId="{C714B7BD-ADA1-4E75-A2BA-A8BD7661A5A9}" srcOrd="0" destOrd="0" presId="urn:microsoft.com/office/officeart/2005/8/layout/bProcess4"/>
    <dgm:cxn modelId="{32C08A19-DCA4-466E-AADE-A9A946FB9F4F}" type="presParOf" srcId="{DF86F207-E5FD-4427-8E38-BFB87E0D735C}" destId="{D68E48BF-46F6-491B-90B0-300771B4CA43}" srcOrd="0" destOrd="0" presId="urn:microsoft.com/office/officeart/2005/8/layout/bProcess4"/>
    <dgm:cxn modelId="{CAFC5CA5-625C-40A1-9172-2A10E9A93314}" type="presParOf" srcId="{D68E48BF-46F6-491B-90B0-300771B4CA43}" destId="{1F2B3243-4A41-4A3F-AE99-E851302CDE77}" srcOrd="0" destOrd="0" presId="urn:microsoft.com/office/officeart/2005/8/layout/bProcess4"/>
    <dgm:cxn modelId="{1673908B-E02D-4C5D-93E8-A608D245DB7A}" type="presParOf" srcId="{D68E48BF-46F6-491B-90B0-300771B4CA43}" destId="{F5B971B6-177B-4680-B383-7942F39C52AE}" srcOrd="1" destOrd="0" presId="urn:microsoft.com/office/officeart/2005/8/layout/bProcess4"/>
    <dgm:cxn modelId="{E6212EDB-5DC7-42A8-868F-B4DEFA8A3601}" type="presParOf" srcId="{DF86F207-E5FD-4427-8E38-BFB87E0D735C}" destId="{D986727A-7865-4450-B9E0-A644AA98E809}" srcOrd="1" destOrd="0" presId="urn:microsoft.com/office/officeart/2005/8/layout/bProcess4"/>
    <dgm:cxn modelId="{78D361D2-2FB6-4A25-9BB8-434EDB78C975}" type="presParOf" srcId="{DF86F207-E5FD-4427-8E38-BFB87E0D735C}" destId="{B90B2F31-655C-4F66-B9DB-E8D107B7465B}" srcOrd="2" destOrd="0" presId="urn:microsoft.com/office/officeart/2005/8/layout/bProcess4"/>
    <dgm:cxn modelId="{625880BA-AF71-481B-84C6-984089E451D7}" type="presParOf" srcId="{B90B2F31-655C-4F66-B9DB-E8D107B7465B}" destId="{9B9FEC7A-BC58-4179-A1F4-CC23D3A9B728}" srcOrd="0" destOrd="0" presId="urn:microsoft.com/office/officeart/2005/8/layout/bProcess4"/>
    <dgm:cxn modelId="{596FCEBA-AE5F-4BFB-A2AB-DC75396C005A}" type="presParOf" srcId="{B90B2F31-655C-4F66-B9DB-E8D107B7465B}" destId="{9DFB315A-00A8-40A8-AC60-C95C44ACF830}" srcOrd="1" destOrd="0" presId="urn:microsoft.com/office/officeart/2005/8/layout/bProcess4"/>
    <dgm:cxn modelId="{305F0860-31B6-4659-83EF-5A47DF3A6B6C}" type="presParOf" srcId="{DF86F207-E5FD-4427-8E38-BFB87E0D735C}" destId="{D3F1DB8B-5942-4B8E-8AFB-B6485D632A1D}" srcOrd="3" destOrd="0" presId="urn:microsoft.com/office/officeart/2005/8/layout/bProcess4"/>
    <dgm:cxn modelId="{84559C6C-FA1C-420E-8D31-4B7663EA904A}" type="presParOf" srcId="{DF86F207-E5FD-4427-8E38-BFB87E0D735C}" destId="{EAA9FB14-8FA4-46E7-9AC1-1D2565484A89}" srcOrd="4" destOrd="0" presId="urn:microsoft.com/office/officeart/2005/8/layout/bProcess4"/>
    <dgm:cxn modelId="{7D48E258-3423-44DB-8A8F-8BBAA4FE3516}" type="presParOf" srcId="{EAA9FB14-8FA4-46E7-9AC1-1D2565484A89}" destId="{52D803A1-9A6C-4E36-9401-906EA054BA24}" srcOrd="0" destOrd="0" presId="urn:microsoft.com/office/officeart/2005/8/layout/bProcess4"/>
    <dgm:cxn modelId="{DE699E83-D4EB-4935-A9A9-808E4B7D49B3}" type="presParOf" srcId="{EAA9FB14-8FA4-46E7-9AC1-1D2565484A89}" destId="{AEE7241B-8D98-4758-AD66-BAAC531644FB}" srcOrd="1" destOrd="0" presId="urn:microsoft.com/office/officeart/2005/8/layout/bProcess4"/>
    <dgm:cxn modelId="{5B7AEE2C-8CC2-4730-AD80-936F177FF0B3}" type="presParOf" srcId="{DF86F207-E5FD-4427-8E38-BFB87E0D735C}" destId="{C8852EF6-4F34-4394-BA51-A935AE01D80B}" srcOrd="5" destOrd="0" presId="urn:microsoft.com/office/officeart/2005/8/layout/bProcess4"/>
    <dgm:cxn modelId="{CB9BD41F-9D6C-424C-A62A-9B198AD6B5A2}" type="presParOf" srcId="{DF86F207-E5FD-4427-8E38-BFB87E0D735C}" destId="{349CE1E3-D0CA-4EDA-8083-0A6B9853743E}" srcOrd="6" destOrd="0" presId="urn:microsoft.com/office/officeart/2005/8/layout/bProcess4"/>
    <dgm:cxn modelId="{5E79ADA0-E377-4392-93BB-A4BCDE697ADF}" type="presParOf" srcId="{349CE1E3-D0CA-4EDA-8083-0A6B9853743E}" destId="{914F87F2-D714-448E-A473-766393525851}" srcOrd="0" destOrd="0" presId="urn:microsoft.com/office/officeart/2005/8/layout/bProcess4"/>
    <dgm:cxn modelId="{A0D94E43-92C5-4C51-BECE-5630F4581C85}" type="presParOf" srcId="{349CE1E3-D0CA-4EDA-8083-0A6B9853743E}" destId="{39C92E43-B5B2-4C08-852A-5D8C0FA625F5}" srcOrd="1" destOrd="0" presId="urn:microsoft.com/office/officeart/2005/8/layout/bProcess4"/>
    <dgm:cxn modelId="{8EC1A433-2FCC-4042-A51F-0DF17D32764E}" type="presParOf" srcId="{DF86F207-E5FD-4427-8E38-BFB87E0D735C}" destId="{7A80345B-CFC8-4664-B2F0-859041F8E0DB}" srcOrd="7" destOrd="0" presId="urn:microsoft.com/office/officeart/2005/8/layout/bProcess4"/>
    <dgm:cxn modelId="{C0983030-3B90-4F9D-9FC4-A0A476244591}" type="presParOf" srcId="{DF86F207-E5FD-4427-8E38-BFB87E0D735C}" destId="{E520399B-814B-42FB-97DD-EB3AED020161}" srcOrd="8" destOrd="0" presId="urn:microsoft.com/office/officeart/2005/8/layout/bProcess4"/>
    <dgm:cxn modelId="{913A978E-B5D8-4E5C-A7EA-EF9567B606B9}" type="presParOf" srcId="{E520399B-814B-42FB-97DD-EB3AED020161}" destId="{A909AF80-2D5D-428C-BE6E-F04BDB688073}" srcOrd="0" destOrd="0" presId="urn:microsoft.com/office/officeart/2005/8/layout/bProcess4"/>
    <dgm:cxn modelId="{0DAE564E-76F7-488C-AC09-95A89478A3EC}" type="presParOf" srcId="{E520399B-814B-42FB-97DD-EB3AED020161}" destId="{3EE8C7DE-3C69-433C-902F-02C6F48622DB}" srcOrd="1" destOrd="0" presId="urn:microsoft.com/office/officeart/2005/8/layout/bProcess4"/>
    <dgm:cxn modelId="{2A1BEE08-DF85-46FF-8CA0-EF36DA6BBB4A}" type="presParOf" srcId="{DF86F207-E5FD-4427-8E38-BFB87E0D735C}" destId="{3333045D-24FB-4843-B743-E41C9A37CBB3}" srcOrd="9" destOrd="0" presId="urn:microsoft.com/office/officeart/2005/8/layout/bProcess4"/>
    <dgm:cxn modelId="{84CFAF31-551B-4EC8-AE2C-5FFDF59F176D}" type="presParOf" srcId="{DF86F207-E5FD-4427-8E38-BFB87E0D735C}" destId="{AD8F2E3C-4FEC-4D41-B5CB-CF271EBF2A26}" srcOrd="10" destOrd="0" presId="urn:microsoft.com/office/officeart/2005/8/layout/bProcess4"/>
    <dgm:cxn modelId="{2030DB79-A639-434C-A71B-33367C9F51E3}" type="presParOf" srcId="{AD8F2E3C-4FEC-4D41-B5CB-CF271EBF2A26}" destId="{661524A9-F995-436D-AD56-3D9FDD338621}" srcOrd="0" destOrd="0" presId="urn:microsoft.com/office/officeart/2005/8/layout/bProcess4"/>
    <dgm:cxn modelId="{037CD966-8F19-4FDC-83B9-D60C2F05F740}" type="presParOf" srcId="{AD8F2E3C-4FEC-4D41-B5CB-CF271EBF2A26}" destId="{D16E1B46-BDC1-4986-B121-8E54171E1560}" srcOrd="1" destOrd="0" presId="urn:microsoft.com/office/officeart/2005/8/layout/bProcess4"/>
    <dgm:cxn modelId="{C580B5C9-8995-4202-BBDE-6303CE60E760}" type="presParOf" srcId="{DF86F207-E5FD-4427-8E38-BFB87E0D735C}" destId="{C714B7BD-ADA1-4E75-A2BA-A8BD7661A5A9}" srcOrd="11" destOrd="0" presId="urn:microsoft.com/office/officeart/2005/8/layout/bProcess4"/>
    <dgm:cxn modelId="{A6E92505-49C8-4803-9097-135D08D27C71}" type="presParOf" srcId="{DF86F207-E5FD-4427-8E38-BFB87E0D735C}" destId="{3725D30E-F4B6-499B-AB49-174350FBDC62}" srcOrd="12" destOrd="0" presId="urn:microsoft.com/office/officeart/2005/8/layout/bProcess4"/>
    <dgm:cxn modelId="{1EA9E499-C0F4-41EB-8A3B-A39155D42E41}" type="presParOf" srcId="{3725D30E-F4B6-499B-AB49-174350FBDC62}" destId="{1A177C7A-0E3E-4894-87DA-A549F8CCAB51}" srcOrd="0" destOrd="0" presId="urn:microsoft.com/office/officeart/2005/8/layout/bProcess4"/>
    <dgm:cxn modelId="{9A4E94BC-C0D7-4914-B1CA-A1B199AFB775}" type="presParOf" srcId="{3725D30E-F4B6-499B-AB49-174350FBDC62}" destId="{2767BE1B-BAE1-4C6B-91C3-3D99E5C3A14E}" srcOrd="1" destOrd="0" presId="urn:microsoft.com/office/officeart/2005/8/layout/bProcess4"/>
    <dgm:cxn modelId="{794B0769-DF71-43BB-8CDB-F85B3EAABC5E}" type="presParOf" srcId="{DF86F207-E5FD-4427-8E38-BFB87E0D735C}" destId="{1125073F-94C9-4528-B764-BA6884BB91C5}" srcOrd="13" destOrd="0" presId="urn:microsoft.com/office/officeart/2005/8/layout/bProcess4"/>
    <dgm:cxn modelId="{3F6AFE8C-8D61-435C-A715-8972E34F3191}" type="presParOf" srcId="{DF86F207-E5FD-4427-8E38-BFB87E0D735C}" destId="{A45FECDB-06C6-4BA3-B707-7B0ABE2DAD9A}" srcOrd="14" destOrd="0" presId="urn:microsoft.com/office/officeart/2005/8/layout/bProcess4"/>
    <dgm:cxn modelId="{49CD9AF8-97C5-4963-A8BD-09B80F47B593}" type="presParOf" srcId="{A45FECDB-06C6-4BA3-B707-7B0ABE2DAD9A}" destId="{8EB79D7E-3AAD-4220-B620-7C3207C6A7B2}" srcOrd="0" destOrd="0" presId="urn:microsoft.com/office/officeart/2005/8/layout/bProcess4"/>
    <dgm:cxn modelId="{6770E1C7-FB5C-490F-983B-F57A5F3E7B13}" type="presParOf" srcId="{A45FECDB-06C6-4BA3-B707-7B0ABE2DAD9A}" destId="{38D09DBB-60CA-4FC4-8A6D-4E97F2E7A08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C8FF4-5932-41AD-9FB7-66486485B3A1}">
      <dsp:nvSpPr>
        <dsp:cNvPr id="0" name=""/>
        <dsp:cNvSpPr/>
      </dsp:nvSpPr>
      <dsp:spPr>
        <a:xfrm>
          <a:off x="27999" y="0"/>
          <a:ext cx="6372800" cy="347503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A6013-E0BB-4792-984F-07714B859DE4}">
      <dsp:nvSpPr>
        <dsp:cNvPr id="0" name=""/>
        <dsp:cNvSpPr/>
      </dsp:nvSpPr>
      <dsp:spPr>
        <a:xfrm>
          <a:off x="2" y="288038"/>
          <a:ext cx="2895317" cy="139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Эстетика</a:t>
          </a:r>
          <a:endParaRPr lang="ru-RU" sz="3200" kern="1200" dirty="0"/>
        </a:p>
      </dsp:txBody>
      <dsp:txXfrm>
        <a:off x="67857" y="355893"/>
        <a:ext cx="2759607" cy="1254304"/>
      </dsp:txXfrm>
    </dsp:sp>
    <dsp:sp modelId="{4591FD7E-CBDD-4FA7-A623-00A37BA0509B}">
      <dsp:nvSpPr>
        <dsp:cNvPr id="0" name=""/>
        <dsp:cNvSpPr/>
      </dsp:nvSpPr>
      <dsp:spPr>
        <a:xfrm>
          <a:off x="3489650" y="288038"/>
          <a:ext cx="2911149" cy="139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Символика</a:t>
          </a:r>
          <a:endParaRPr lang="ru-RU" sz="3200" kern="1200" dirty="0"/>
        </a:p>
      </dsp:txBody>
      <dsp:txXfrm>
        <a:off x="3557505" y="355893"/>
        <a:ext cx="2775439" cy="1254304"/>
      </dsp:txXfrm>
    </dsp:sp>
    <dsp:sp modelId="{4879B140-22FF-45DE-8204-7DDB2777D0D5}">
      <dsp:nvSpPr>
        <dsp:cNvPr id="0" name=""/>
        <dsp:cNvSpPr/>
      </dsp:nvSpPr>
      <dsp:spPr>
        <a:xfrm>
          <a:off x="0" y="1872210"/>
          <a:ext cx="3118220" cy="139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Доступность</a:t>
          </a:r>
          <a:endParaRPr lang="ru-RU" sz="3200" kern="1200" dirty="0"/>
        </a:p>
      </dsp:txBody>
      <dsp:txXfrm>
        <a:off x="67855" y="1940065"/>
        <a:ext cx="2982510" cy="1254304"/>
      </dsp:txXfrm>
    </dsp:sp>
    <dsp:sp modelId="{8EFD402B-6E46-4664-87EF-7E7E01F18853}">
      <dsp:nvSpPr>
        <dsp:cNvPr id="0" name=""/>
        <dsp:cNvSpPr/>
      </dsp:nvSpPr>
      <dsp:spPr>
        <a:xfrm>
          <a:off x="3486161" y="1872210"/>
          <a:ext cx="2914638" cy="139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Соответствие возрасту</a:t>
          </a:r>
          <a:endParaRPr lang="ru-RU" sz="3200" kern="1200" dirty="0"/>
        </a:p>
      </dsp:txBody>
      <dsp:txXfrm>
        <a:off x="3554016" y="1940065"/>
        <a:ext cx="2778928" cy="1254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6727A-7865-4450-B9E0-A644AA98E809}">
      <dsp:nvSpPr>
        <dsp:cNvPr id="0" name=""/>
        <dsp:cNvSpPr/>
      </dsp:nvSpPr>
      <dsp:spPr>
        <a:xfrm rot="5523245">
          <a:off x="-158164" y="900714"/>
          <a:ext cx="1406467" cy="1696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971B6-177B-4680-B383-7942F39C52AE}">
      <dsp:nvSpPr>
        <dsp:cNvPr id="0" name=""/>
        <dsp:cNvSpPr/>
      </dsp:nvSpPr>
      <dsp:spPr>
        <a:xfrm>
          <a:off x="188635" y="19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Подвижные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игры</a:t>
          </a:r>
          <a:endParaRPr lang="ru-RU" sz="2000" kern="1200" dirty="0"/>
        </a:p>
      </dsp:txBody>
      <dsp:txXfrm>
        <a:off x="221753" y="33137"/>
        <a:ext cx="1818317" cy="1064495"/>
      </dsp:txXfrm>
    </dsp:sp>
    <dsp:sp modelId="{D3F1DB8B-5942-4B8E-8AFB-B6485D632A1D}">
      <dsp:nvSpPr>
        <dsp:cNvPr id="0" name=""/>
        <dsp:cNvSpPr/>
      </dsp:nvSpPr>
      <dsp:spPr>
        <a:xfrm rot="5286941">
          <a:off x="-151956" y="2307238"/>
          <a:ext cx="1389322" cy="1696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B315A-00A8-40A8-AC60-C95C44ACF830}">
      <dsp:nvSpPr>
        <dsp:cNvPr id="0" name=""/>
        <dsp:cNvSpPr/>
      </dsp:nvSpPr>
      <dsp:spPr>
        <a:xfrm>
          <a:off x="138223" y="1415040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Игры с прыжками</a:t>
          </a:r>
          <a:endParaRPr lang="ru-RU" sz="2000" kern="1200" dirty="0"/>
        </a:p>
      </dsp:txBody>
      <dsp:txXfrm>
        <a:off x="171341" y="1448158"/>
        <a:ext cx="1818317" cy="1064495"/>
      </dsp:txXfrm>
    </dsp:sp>
    <dsp:sp modelId="{C8852EF6-4F34-4394-BA51-A935AE01D80B}">
      <dsp:nvSpPr>
        <dsp:cNvPr id="0" name=""/>
        <dsp:cNvSpPr/>
      </dsp:nvSpPr>
      <dsp:spPr>
        <a:xfrm rot="21579">
          <a:off x="570250" y="3013945"/>
          <a:ext cx="2451363" cy="1696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7241B-8D98-4758-AD66-BAAC531644FB}">
      <dsp:nvSpPr>
        <dsp:cNvPr id="0" name=""/>
        <dsp:cNvSpPr/>
      </dsp:nvSpPr>
      <dsp:spPr>
        <a:xfrm>
          <a:off x="188635" y="2808339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Игры с бросанием и ловлей</a:t>
          </a:r>
          <a:endParaRPr lang="ru-RU" sz="2000" kern="1200" dirty="0"/>
        </a:p>
      </dsp:txBody>
      <dsp:txXfrm>
        <a:off x="221753" y="2841457"/>
        <a:ext cx="1818317" cy="1064495"/>
      </dsp:txXfrm>
    </dsp:sp>
    <dsp:sp modelId="{7A80345B-CFC8-4664-B2F0-859041F8E0DB}">
      <dsp:nvSpPr>
        <dsp:cNvPr id="0" name=""/>
        <dsp:cNvSpPr/>
      </dsp:nvSpPr>
      <dsp:spPr>
        <a:xfrm rot="16200000">
          <a:off x="2324340" y="2314931"/>
          <a:ext cx="1403957" cy="1696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C92E43-B5B2-4C08-852A-5D8C0FA625F5}">
      <dsp:nvSpPr>
        <dsp:cNvPr id="0" name=""/>
        <dsp:cNvSpPr/>
      </dsp:nvSpPr>
      <dsp:spPr>
        <a:xfrm>
          <a:off x="2644679" y="2828455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Спортивные игры</a:t>
          </a:r>
          <a:endParaRPr lang="ru-RU" sz="2300" kern="1200" dirty="0"/>
        </a:p>
      </dsp:txBody>
      <dsp:txXfrm>
        <a:off x="2677797" y="2861573"/>
        <a:ext cx="1818317" cy="1064495"/>
      </dsp:txXfrm>
    </dsp:sp>
    <dsp:sp modelId="{3333045D-24FB-4843-B743-E41C9A37CBB3}">
      <dsp:nvSpPr>
        <dsp:cNvPr id="0" name=""/>
        <dsp:cNvSpPr/>
      </dsp:nvSpPr>
      <dsp:spPr>
        <a:xfrm rot="16200000">
          <a:off x="2324340" y="901516"/>
          <a:ext cx="1403957" cy="1696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8C7DE-3C69-433C-902F-02C6F48622DB}">
      <dsp:nvSpPr>
        <dsp:cNvPr id="0" name=""/>
        <dsp:cNvSpPr/>
      </dsp:nvSpPr>
      <dsp:spPr>
        <a:xfrm>
          <a:off x="2644679" y="1415040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Атрибуты из бросового материала</a:t>
          </a:r>
          <a:endParaRPr lang="ru-RU" sz="2000" kern="1200" dirty="0"/>
        </a:p>
      </dsp:txBody>
      <dsp:txXfrm>
        <a:off x="2677797" y="1448158"/>
        <a:ext cx="1818317" cy="1064495"/>
      </dsp:txXfrm>
    </dsp:sp>
    <dsp:sp modelId="{C714B7BD-ADA1-4E75-A2BA-A8BD7661A5A9}">
      <dsp:nvSpPr>
        <dsp:cNvPr id="0" name=""/>
        <dsp:cNvSpPr/>
      </dsp:nvSpPr>
      <dsp:spPr>
        <a:xfrm>
          <a:off x="3031047" y="194809"/>
          <a:ext cx="2496998" cy="1696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E1B46-BDC1-4986-B121-8E54171E1560}">
      <dsp:nvSpPr>
        <dsp:cNvPr id="0" name=""/>
        <dsp:cNvSpPr/>
      </dsp:nvSpPr>
      <dsp:spPr>
        <a:xfrm>
          <a:off x="2644679" y="1625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Иллюстрации по спорт. тематике</a:t>
          </a:r>
          <a:endParaRPr lang="ru-RU" sz="2000" kern="1200" dirty="0"/>
        </a:p>
      </dsp:txBody>
      <dsp:txXfrm>
        <a:off x="2677797" y="34743"/>
        <a:ext cx="1818317" cy="1064495"/>
      </dsp:txXfrm>
    </dsp:sp>
    <dsp:sp modelId="{1125073F-94C9-4528-B764-BA6884BB91C5}">
      <dsp:nvSpPr>
        <dsp:cNvPr id="0" name=""/>
        <dsp:cNvSpPr/>
      </dsp:nvSpPr>
      <dsp:spPr>
        <a:xfrm rot="5400000">
          <a:off x="4830795" y="901516"/>
          <a:ext cx="1403957" cy="169609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7BE1B-BAE1-4C6B-91C3-3D99E5C3A14E}">
      <dsp:nvSpPr>
        <dsp:cNvPr id="0" name=""/>
        <dsp:cNvSpPr/>
      </dsp:nvSpPr>
      <dsp:spPr>
        <a:xfrm>
          <a:off x="5151135" y="1625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Информационные материалы</a:t>
          </a:r>
          <a:endParaRPr lang="ru-RU" sz="2000" kern="1200" dirty="0"/>
        </a:p>
      </dsp:txBody>
      <dsp:txXfrm>
        <a:off x="5184253" y="34743"/>
        <a:ext cx="1818317" cy="1064495"/>
      </dsp:txXfrm>
    </dsp:sp>
    <dsp:sp modelId="{38D09DBB-60CA-4FC4-8A6D-4E97F2E7A087}">
      <dsp:nvSpPr>
        <dsp:cNvPr id="0" name=""/>
        <dsp:cNvSpPr/>
      </dsp:nvSpPr>
      <dsp:spPr>
        <a:xfrm>
          <a:off x="5151135" y="1415040"/>
          <a:ext cx="1884553" cy="1130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Умение презентовать уголок</a:t>
          </a:r>
          <a:endParaRPr lang="ru-RU" sz="2000" kern="1200" dirty="0"/>
        </a:p>
      </dsp:txBody>
      <dsp:txXfrm>
        <a:off x="5184253" y="1448158"/>
        <a:ext cx="1818317" cy="1064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4C5779-4E96-46DF-B45F-31CC80558B4E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42BE0A-E18F-44F2-8469-68FF058992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2996952"/>
            <a:ext cx="5637010" cy="345638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2014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230425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/>
                <a:cs typeface="Arial" pitchFamily="34" charset="0"/>
              </a:rPr>
              <a:t>ГБДОУ №62 Приморского района</a:t>
            </a:r>
            <a:b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/>
                <a:cs typeface="Arial" pitchFamily="34" charset="0"/>
              </a:rPr>
            </a:b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/>
                <a:cs typeface="Arial" pitchFamily="34" charset="0"/>
              </a:rPr>
              <a:t>г. 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/>
                <a:cs typeface="Arial" pitchFamily="34" charset="0"/>
              </a:rPr>
              <a:t>Санкт-Петербурга</a:t>
            </a:r>
            <a:b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/>
                <a:cs typeface="Arial" pitchFamily="34" charset="0"/>
              </a:rPr>
            </a:b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/>
                <a:cs typeface="Arial" pitchFamily="34" charset="0"/>
              </a:rPr>
              <a:t/>
            </a:r>
            <a:b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ndara"/>
                <a:cs typeface="Arial" pitchFamily="34" charset="0"/>
              </a:rPr>
            </a:br>
            <a:r>
              <a:rPr lang="ru-RU" sz="32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«СМОТР-КОНКУРС НА ЛУЧШИЙ ФИЗКУЛЬТУРНЫЙ УГОЛОК В ГРУППАХ ГБДОУ</a:t>
            </a:r>
            <a:r>
              <a:rPr lang="ru-RU" sz="32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»</a:t>
            </a:r>
            <a:r>
              <a:rPr lang="ru-RU" sz="16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/>
            </a:r>
            <a:br>
              <a:rPr lang="ru-RU" sz="16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176464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9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406208" cy="1800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Критерии оценки:</a:t>
            </a:r>
            <a:br>
              <a:rPr lang="ru-RU" sz="32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32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/>
            </a:r>
            <a:br>
              <a:rPr lang="ru-RU" sz="32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effectLst/>
                <a:latin typeface="Candara"/>
                <a:cs typeface="Arial" pitchFamily="34" charset="0"/>
              </a:rPr>
              <a:t>Оформление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3789893"/>
              </p:ext>
            </p:extLst>
          </p:nvPr>
        </p:nvGraphicFramePr>
        <p:xfrm>
          <a:off x="1619672" y="1988840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54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88640"/>
            <a:ext cx="651251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B13F9A">
                    <a:lumMod val="50000"/>
                  </a:srgbClr>
                </a:solidFill>
                <a:effectLst/>
                <a:latin typeface="Candara"/>
                <a:cs typeface="Arial" pitchFamily="34" charset="0"/>
              </a:rPr>
              <a:t>Атрибуты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4697368"/>
              </p:ext>
            </p:extLst>
          </p:nvPr>
        </p:nvGraphicFramePr>
        <p:xfrm>
          <a:off x="1143000" y="1628775"/>
          <a:ext cx="7173913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1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Desktop\Уголки фк\DSC_3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1" y="1772816"/>
            <a:ext cx="2983550" cy="44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489848"/>
            <a:ext cx="6554589" cy="1179512"/>
          </a:xfrm>
        </p:spPr>
        <p:txBody>
          <a:bodyPr>
            <a:normAutofit fontScale="92500" lnSpcReduction="10000"/>
          </a:bodyPr>
          <a:lstStyle/>
          <a:p>
            <a:pPr marL="45720" lvl="0" algn="ctr">
              <a:buClr>
                <a:srgbClr val="FA8D3D">
                  <a:lumMod val="75000"/>
                </a:srgb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Младшая </a:t>
            </a: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группа №</a:t>
            </a: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</a:p>
          <a:p>
            <a:pPr marL="45720" lvl="0" algn="ctr">
              <a:buClr>
                <a:srgbClr val="FA8D3D">
                  <a:lumMod val="75000"/>
                </a:srgb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Средняя группа №3</a:t>
            </a:r>
          </a:p>
          <a:p>
            <a:pPr marL="45720" lvl="0" algn="ctr">
              <a:buClr>
                <a:srgbClr val="FA8D3D">
                  <a:lumMod val="75000"/>
                </a:srgbClr>
              </a:buClr>
            </a:pPr>
            <a:r>
              <a:rPr lang="ru-R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Старшая группа №3</a:t>
            </a:r>
          </a:p>
          <a:p>
            <a:pPr marL="45720" lvl="0" algn="ctr">
              <a:buClr>
                <a:srgbClr val="FA8D3D">
                  <a:lumMod val="75000"/>
                </a:srgbClr>
              </a:buClr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16633"/>
            <a:ext cx="7175351" cy="410445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i="1" dirty="0" smtClean="0">
                <a:solidFill>
                  <a:srgbClr val="B13F9A">
                    <a:lumMod val="50000"/>
                  </a:srgbClr>
                </a:solidFill>
                <a:effectLst/>
                <a:latin typeface="Candara"/>
                <a:cs typeface="Arial" pitchFamily="34" charset="0"/>
              </a:rPr>
              <a:t>3 место</a:t>
            </a:r>
            <a:endParaRPr lang="ru-RU" sz="4000" i="1" dirty="0"/>
          </a:p>
        </p:txBody>
      </p:sp>
      <p:pic>
        <p:nvPicPr>
          <p:cNvPr id="2050" name="Picture 2" descr="C:\Users\Света\Desktop\Уголки фк\DSC_3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55" y="878003"/>
            <a:ext cx="2947037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Света\Desktop\Уголки фк\DSC_3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24" y="548681"/>
            <a:ext cx="2805170" cy="422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260648"/>
            <a:ext cx="73342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rgbClr val="B13F9A">
                    <a:lumMod val="50000"/>
                  </a:srgbClr>
                </a:solidFill>
                <a:effectLst/>
                <a:latin typeface="Candara"/>
                <a:cs typeface="Arial" pitchFamily="34" charset="0"/>
              </a:rPr>
              <a:t>2 </a:t>
            </a:r>
            <a:r>
              <a:rPr lang="ru-RU" sz="4000" i="1" dirty="0">
                <a:solidFill>
                  <a:srgbClr val="B13F9A">
                    <a:lumMod val="50000"/>
                  </a:srgbClr>
                </a:solidFill>
                <a:effectLst/>
                <a:latin typeface="Candara"/>
                <a:cs typeface="Arial" pitchFamily="34" charset="0"/>
              </a:rPr>
              <a:t>место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1680" y="4509120"/>
            <a:ext cx="2592288" cy="170647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dirty="0" smtClean="0"/>
              <a:t>Подготовительная группа №1</a:t>
            </a: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/>
              <a:t>М</a:t>
            </a:r>
            <a:r>
              <a:rPr lang="ru-RU" dirty="0" smtClean="0"/>
              <a:t>ладшая группа №2</a:t>
            </a:r>
            <a:endParaRPr lang="ru-RU" dirty="0"/>
          </a:p>
        </p:txBody>
      </p:sp>
      <p:pic>
        <p:nvPicPr>
          <p:cNvPr id="2050" name="Picture 2" descr="C:\Users\Света\Desktop\Уголки фк\DSC_3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4644610" cy="3084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а\Desktop\Уголки фк\DSC_35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285582" cy="494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404664"/>
            <a:ext cx="747821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rgbClr val="B13F9A">
                    <a:lumMod val="50000"/>
                  </a:srgbClr>
                </a:solidFill>
                <a:effectLst/>
                <a:latin typeface="Candara"/>
                <a:cs typeface="Arial" pitchFamily="34" charset="0"/>
              </a:rPr>
              <a:t>1 </a:t>
            </a:r>
            <a:r>
              <a:rPr lang="ru-RU" sz="4000" i="1" dirty="0">
                <a:solidFill>
                  <a:srgbClr val="B13F9A">
                    <a:lumMod val="50000"/>
                  </a:srgbClr>
                </a:solidFill>
                <a:effectLst/>
                <a:latin typeface="Candara"/>
                <a:cs typeface="Arial" pitchFamily="34" charset="0"/>
              </a:rPr>
              <a:t>место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10800000" flipH="1" flipV="1">
            <a:off x="827584" y="5805264"/>
            <a:ext cx="7128792" cy="7920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/>
              <a:t>Подготовительная группа №2 </a:t>
            </a:r>
            <a:endParaRPr lang="ru-RU" dirty="0"/>
          </a:p>
        </p:txBody>
      </p:sp>
      <p:pic>
        <p:nvPicPr>
          <p:cNvPr id="1026" name="Picture 2" descr="C:\Users\Света\Desktop\фото0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620888" cy="4368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вета\Desktop\фото0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0" y="536547"/>
            <a:ext cx="2757782" cy="459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а\Desktop\фото02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16" y="536547"/>
            <a:ext cx="2822510" cy="470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3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98296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Поздравляем</a:t>
            </a:r>
            <a:b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/>
            </a:r>
            <a:b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ПОБЕДИТЕЛЯ</a:t>
            </a:r>
            <a:b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и </a:t>
            </a:r>
            <a:b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54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ПРИЗЕРОВ!!!!!</a:t>
            </a:r>
            <a:r>
              <a:rPr lang="ru-RU" sz="54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/>
            </a:r>
            <a:br>
              <a:rPr lang="ru-RU" sz="54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380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7" cy="18002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Спасибо </a:t>
            </a:r>
            <a:br>
              <a:rPr lang="ru-RU" sz="36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36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              всем </a:t>
            </a:r>
            <a:br>
              <a:rPr lang="ru-RU" sz="36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r>
              <a:rPr lang="ru-RU" sz="36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                    </a:t>
            </a:r>
            <a:r>
              <a:rPr lang="ru-RU" sz="36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 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>участникам  конкурса</a:t>
            </a:r>
            <a:r>
              <a:rPr lang="ru-RU" sz="54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  <a:t/>
            </a:r>
            <a:br>
              <a:rPr lang="ru-RU" sz="5400" dirty="0">
                <a:solidFill>
                  <a:srgbClr val="7030A0"/>
                </a:solidFill>
                <a:effectLst/>
                <a:latin typeface="Candara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1028" name="Picture 4" descr="C:\Светлана\ФОТО\Уголки фк\DSC_3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46" y="3529287"/>
            <a:ext cx="2083388" cy="313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Светлана\ФОТО\Уголки фк\DSC_35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29" y="3185433"/>
            <a:ext cx="2183697" cy="328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Светлана\ФОТО\Уголки фк\DSC_3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3356"/>
            <a:ext cx="3708848" cy="2463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Светлана\ФОТО\Уголки фк\DSC_3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6" y="1461499"/>
            <a:ext cx="2236774" cy="336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082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237</TotalTime>
  <Words>73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ГБДОУ №62 Приморского района г. Санкт-Петербурга  «СМОТР-КОНКУРС НА ЛУЧШИЙ ФИЗКУЛЬТУРНЫЙ УГОЛОК В ГРУППАХ ГБДОУ» </vt:lpstr>
      <vt:lpstr>Критерии оценки:  Оформление</vt:lpstr>
      <vt:lpstr>Атрибуты</vt:lpstr>
      <vt:lpstr>3 место</vt:lpstr>
      <vt:lpstr>2 место</vt:lpstr>
      <vt:lpstr>1 место</vt:lpstr>
      <vt:lpstr>Поздравляем  ПОБЕДИТЕЛЯ и  ПРИЗЕРОВ!!!!! </vt:lpstr>
      <vt:lpstr>Спасибо                всем                        участникам  конкурса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Света</cp:lastModifiedBy>
  <cp:revision>21</cp:revision>
  <dcterms:created xsi:type="dcterms:W3CDTF">2014-10-19T15:36:08Z</dcterms:created>
  <dcterms:modified xsi:type="dcterms:W3CDTF">2014-10-26T16:07:07Z</dcterms:modified>
</cp:coreProperties>
</file>