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8" r:id="rId4"/>
    <p:sldId id="298" r:id="rId5"/>
    <p:sldId id="277" r:id="rId6"/>
    <p:sldId id="278" r:id="rId7"/>
    <p:sldId id="280" r:id="rId8"/>
    <p:sldId id="281" r:id="rId9"/>
    <p:sldId id="282" r:id="rId10"/>
    <p:sldId id="279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6" r:id="rId23"/>
    <p:sldId id="295" r:id="rId24"/>
    <p:sldId id="297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BDBFB9"/>
    <a:srgbClr val="8FD1B5"/>
    <a:srgbClr val="99BACC"/>
    <a:srgbClr val="F8FAF4"/>
    <a:srgbClr val="F4F7F3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 autoAdjust="0"/>
  </p:normalViewPr>
  <p:slideViewPr>
    <p:cSldViewPr>
      <p:cViewPr varScale="1">
        <p:scale>
          <a:sx n="77" d="100"/>
          <a:sy n="7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/>
          <p:cNvGrpSpPr>
            <a:grpSpLocks/>
          </p:cNvGrpSpPr>
          <p:nvPr/>
        </p:nvGrpSpPr>
        <p:grpSpPr bwMode="auto">
          <a:xfrm flipH="1">
            <a:off x="12700" y="692150"/>
            <a:ext cx="9093200" cy="6165850"/>
            <a:chOff x="0" y="436"/>
            <a:chExt cx="5760" cy="3884"/>
          </a:xfrm>
        </p:grpSpPr>
        <p:sp>
          <p:nvSpPr>
            <p:cNvPr id="5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6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8" name="Group 165"/>
            <p:cNvGrpSpPr>
              <a:grpSpLocks/>
            </p:cNvGrpSpPr>
            <p:nvPr userDrawn="1"/>
          </p:nvGrpSpPr>
          <p:grpSpPr bwMode="auto">
            <a:xfrm>
              <a:off x="0" y="13"/>
              <a:ext cx="5760" cy="699"/>
              <a:chOff x="235" y="2750"/>
              <a:chExt cx="5241" cy="699"/>
            </a:xfrm>
          </p:grpSpPr>
          <p:sp>
            <p:nvSpPr>
              <p:cNvPr id="4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9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2" name="Group 179"/>
          <p:cNvGrpSpPr>
            <a:grpSpLocks/>
          </p:cNvGrpSpPr>
          <p:nvPr/>
        </p:nvGrpSpPr>
        <p:grpSpPr bwMode="auto">
          <a:xfrm flipH="1">
            <a:off x="0" y="0"/>
            <a:ext cx="9144000" cy="2159000"/>
            <a:chOff x="-1" y="0"/>
            <a:chExt cx="5769" cy="1360"/>
          </a:xfrm>
        </p:grpSpPr>
        <p:sp>
          <p:nvSpPr>
            <p:cNvPr id="53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55" name="Picture 182" descr="figure07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5638800" y="3124200"/>
            <a:ext cx="24479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83" descr="figure07_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7019925" y="4005263"/>
            <a:ext cx="21240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84" descr="figure07_o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227763" y="4868863"/>
            <a:ext cx="1619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4"/>
          <p:cNvSpPr txBox="1">
            <a:spLocks noChangeArrowheads="1"/>
          </p:cNvSpPr>
          <p:nvPr/>
        </p:nvSpPr>
        <p:spPr bwMode="white">
          <a:xfrm>
            <a:off x="228600" y="3048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5334000"/>
            <a:ext cx="7086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457200" y="4191000"/>
            <a:ext cx="5410200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  <p:sp>
        <p:nvSpPr>
          <p:cNvPr id="5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BB92418-0E26-4AD4-8CC1-2D7E67D26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8C09-BB64-4308-B049-7AA421AB1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3238" y="209550"/>
            <a:ext cx="2024062" cy="60531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6288" y="209550"/>
            <a:ext cx="5924550" cy="60531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3BEB-35FC-4E73-AD83-631D8E339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0AC2-9A1A-4A23-8E27-400812621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C23F-7F22-4329-93C9-CE4055CF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76288" y="1347788"/>
            <a:ext cx="3802062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347788"/>
            <a:ext cx="380365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C7D5-980E-46A4-B241-76400A05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89EB-37FB-4913-9C71-72BDFABFD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C0E82-C3DC-432A-A9AA-CF137BF0B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AE73C-2BAE-404D-93D4-EDEA6E09F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2067-2C63-45F4-87E6-8F8BAE51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C3DC8-99DC-48BA-AEC0-2AFB05BD0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-12700" y="692150"/>
            <a:ext cx="9144000" cy="6165850"/>
            <a:chOff x="0" y="436"/>
            <a:chExt cx="5760" cy="3884"/>
          </a:xfrm>
        </p:grpSpPr>
        <p:sp>
          <p:nvSpPr>
            <p:cNvPr id="2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74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2700" y="712788"/>
            <a:ext cx="2339975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2700" y="712788"/>
            <a:ext cx="2339975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2700" y="692150"/>
            <a:ext cx="2339975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2700" y="765175"/>
            <a:ext cx="9144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2700" y="0"/>
            <a:ext cx="91567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2700" y="-12700"/>
            <a:ext cx="9156700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3" name="Picture 69" descr="figure07_o copy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gray">
          <a:xfrm>
            <a:off x="600075" y="115888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70" descr="figure07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-12700" y="333375"/>
            <a:ext cx="14398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71" descr="figure07_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1174750" y="404813"/>
            <a:ext cx="64928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6288" y="1347788"/>
            <a:ext cx="7758112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798FAC-F4BA-4BF7-9D02-E6A09E484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485900" y="2095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87450" y="785813"/>
            <a:ext cx="7056438" cy="1285875"/>
          </a:xfrm>
        </p:spPr>
        <p:txBody>
          <a:bodyPr/>
          <a:lstStyle/>
          <a:p>
            <a:pPr algn="ctr">
              <a:defRPr/>
            </a:pP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Воронцовский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детский сад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0" y="2214563"/>
            <a:ext cx="7643813" cy="2941637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НЕСТАНДАРТНОГО 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ОБОРУДОВАНИЯ ПО ФИЗИЧЕСКОМУ ВОСПИТАНИЮ  В РАБОТЕ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ДОШКОЛЬНИКАМИ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75" y="5000625"/>
            <a:ext cx="4500563" cy="928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Руководитель физического воспитания Резниченко Л.В.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357188"/>
            <a:ext cx="6769100" cy="365125"/>
          </a:xfrm>
        </p:spPr>
        <p:txBody>
          <a:bodyPr/>
          <a:lstStyle/>
          <a:p>
            <a:pPr algn="l"/>
            <a:endParaRPr lang="ru-RU" sz="2000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2" descr="C:\Documents and Settings\Admin\Рабочий стол\DSCN4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endParaRPr lang="ru-RU" sz="2800" smtClean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6" name="Picture 2" descr="C:\Documents and Settings\Admin\Рабочий стол\DSCN42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Documents and Settings\Admin\Рабочий стол\DSCN4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Documents and Settings\Admin\Рабочий стол\DSCN42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Documents and Settings\Admin\Рабочий стол\DSCN4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Documents and Settings\Admin\Рабочий стол\DSCN4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Documents and Settings\Admin\Рабочий стол\DSCN4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 descr="C:\Documents and Settings\Admin\Рабочий стол\DSCN42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Documents and Settings\Admin\Рабочий стол\DSCN4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Documents and Settings\Admin\Рабочий стол\DSCN4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Documents and Settings\Admin\Рабочий стол\реб\898460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0" name="Picture 2" descr="C:\Documents and Settings\Admin\Рабочий стол\DSCN43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547813" y="333375"/>
            <a:ext cx="7391400" cy="563563"/>
          </a:xfrm>
        </p:spPr>
        <p:txBody>
          <a:bodyPr/>
          <a:lstStyle/>
          <a:p>
            <a:r>
              <a:rPr lang="ru-RU" sz="2000" smtClean="0"/>
              <a:t>Задачи применения игрового парашюта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776288" y="1484313"/>
            <a:ext cx="7758112" cy="4778375"/>
          </a:xfrm>
        </p:spPr>
        <p:txBody>
          <a:bodyPr/>
          <a:lstStyle/>
          <a:p>
            <a:r>
              <a:rPr lang="ru-RU" sz="3600" smtClean="0"/>
              <a:t>Согласованность действий;</a:t>
            </a:r>
          </a:p>
          <a:p>
            <a:r>
              <a:rPr lang="ru-RU" sz="3600" smtClean="0"/>
              <a:t>Развитие внимания, координации, воображения;</a:t>
            </a:r>
          </a:p>
          <a:p>
            <a:r>
              <a:rPr lang="ru-RU" sz="3600" smtClean="0"/>
              <a:t>Укрепление мышц плеч , предплечий и кистей рук.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Picture 2" descr="C:\Documents and Settings\Admin\Рабочий стол\DSCN4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C:\Documents and Settings\Admin\Рабочий стол\DSCN49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4" descr="C:\Documents and Settings\Admin\Рабочий стол\DSCN49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3"/>
          <p:cNvSpPr>
            <a:spLocks noChangeArrowheads="1" noChangeShapeType="1" noTextEdit="1"/>
          </p:cNvSpPr>
          <p:nvPr/>
        </p:nvSpPr>
        <p:spPr bwMode="gray">
          <a:xfrm>
            <a:off x="611188" y="3141663"/>
            <a:ext cx="4802187" cy="800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B2B2B2">
                      <a:alpha val="50000"/>
                    </a:srgbClr>
                  </a:outerShdw>
                </a:effectLst>
                <a:latin typeface="Verdana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2" name="Rectangle 34"/>
          <p:cNvSpPr>
            <a:spLocks noGrp="1" noChangeArrowheads="1"/>
          </p:cNvSpPr>
          <p:nvPr>
            <p:ph type="title"/>
          </p:nvPr>
        </p:nvSpPr>
        <p:spPr>
          <a:xfrm>
            <a:off x="1979613" y="0"/>
            <a:ext cx="6769100" cy="722313"/>
          </a:xfrm>
        </p:spPr>
        <p:txBody>
          <a:bodyPr/>
          <a:lstStyle/>
          <a:p>
            <a:r>
              <a:rPr lang="ru-RU" sz="2000" smtClean="0"/>
              <a:t>Цель  использования спортивно-игрового нестандартного оборудования</a:t>
            </a:r>
          </a:p>
        </p:txBody>
      </p:sp>
      <p:sp>
        <p:nvSpPr>
          <p:cNvPr id="1536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395288" y="906463"/>
            <a:ext cx="8353425" cy="5691187"/>
          </a:xfrm>
        </p:spPr>
        <p:txBody>
          <a:bodyPr/>
          <a:lstStyle/>
          <a:p>
            <a:r>
              <a:rPr lang="ru-RU" sz="2400" smtClean="0"/>
              <a:t>Обогащать знания о мире предметов и их многофункциональности;</a:t>
            </a:r>
          </a:p>
          <a:p>
            <a:r>
              <a:rPr lang="ru-RU" sz="2400" smtClean="0"/>
              <a:t>Приучать ощущать себя в пространстве, ориентировки в нем;</a:t>
            </a:r>
          </a:p>
          <a:p>
            <a:r>
              <a:rPr lang="ru-RU" sz="2400" smtClean="0"/>
              <a:t>Создать условия для проявления максимума самостоятельности, инициативы, волевых усилий;</a:t>
            </a:r>
          </a:p>
          <a:p>
            <a:r>
              <a:rPr lang="ru-RU" sz="2400" smtClean="0"/>
              <a:t>Приучать применять предметы спортивно-игрового нестандартного оборудования в самостоятельной деятельности ;</a:t>
            </a:r>
          </a:p>
          <a:p>
            <a:r>
              <a:rPr lang="ru-RU" sz="2400" smtClean="0"/>
              <a:t>Побуждать интерес к спортивным играм, НОД;</a:t>
            </a:r>
          </a:p>
          <a:p>
            <a:r>
              <a:rPr lang="ru-RU" sz="2400" smtClean="0"/>
              <a:t>Расширять круг представлений о разнообразных видах физкультурных упражнений, их оздоровительном значении.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116013" y="0"/>
            <a:ext cx="7559675" cy="908050"/>
          </a:xfrm>
        </p:spPr>
        <p:txBody>
          <a:bodyPr/>
          <a:lstStyle/>
          <a:p>
            <a:r>
              <a:rPr lang="ru-RU" sz="2000" smtClean="0"/>
              <a:t>Нестандартное оборудование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776288" y="1844675"/>
            <a:ext cx="7758112" cy="4176713"/>
          </a:xfrm>
        </p:spPr>
        <p:txBody>
          <a:bodyPr/>
          <a:lstStyle/>
          <a:p>
            <a:pPr algn="ctr"/>
            <a:r>
              <a:rPr lang="ru-RU" sz="4000" smtClean="0"/>
              <a:t>Степ-платформа</a:t>
            </a:r>
          </a:p>
          <a:p>
            <a:pPr algn="ctr"/>
            <a:r>
              <a:rPr lang="ru-RU" sz="4000" smtClean="0"/>
              <a:t>Дорожка здоровья</a:t>
            </a:r>
          </a:p>
          <a:p>
            <a:pPr algn="ctr"/>
            <a:r>
              <a:rPr lang="ru-RU" sz="4000" smtClean="0"/>
              <a:t>Волшебный парашют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000" smtClean="0"/>
              <a:t>Достоинства степ-платформы: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r>
              <a:rPr lang="ru-RU" smtClean="0"/>
              <a:t>У детей формируется устойчивое равновесие;</a:t>
            </a:r>
          </a:p>
          <a:p>
            <a:r>
              <a:rPr lang="ru-RU" smtClean="0"/>
              <a:t>Уверенность;</a:t>
            </a:r>
          </a:p>
          <a:p>
            <a:r>
              <a:rPr lang="ru-RU" smtClean="0"/>
              <a:t>Ориентировка в пространстве;</a:t>
            </a:r>
          </a:p>
          <a:p>
            <a:r>
              <a:rPr lang="ru-RU" smtClean="0"/>
              <a:t>Общая выносливость;</a:t>
            </a:r>
          </a:p>
          <a:p>
            <a:r>
              <a:rPr lang="ru-RU" smtClean="0"/>
              <a:t>Совершенствуется точность движений.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2159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НОД со степ-платформой способствуют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r>
              <a:rPr lang="ru-RU" sz="3200" smtClean="0"/>
              <a:t>Формированию осанки ,укреплению костно-мышечного корсета;</a:t>
            </a:r>
          </a:p>
          <a:p>
            <a:r>
              <a:rPr lang="ru-RU" sz="3200" smtClean="0"/>
              <a:t>Развитию координации движений;</a:t>
            </a:r>
          </a:p>
          <a:p>
            <a:r>
              <a:rPr lang="ru-RU" sz="3200" smtClean="0"/>
              <a:t>Укреплению и развитию сердечно-сосудистой и дыхательной систем;</a:t>
            </a:r>
          </a:p>
          <a:p>
            <a:r>
              <a:rPr lang="ru-RU" sz="3200" smtClean="0"/>
              <a:t>Формированию умения ритмично и согласованно выполнять простые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15888"/>
            <a:ext cx="6769100" cy="606425"/>
          </a:xfrm>
        </p:spPr>
        <p:txBody>
          <a:bodyPr/>
          <a:lstStyle/>
          <a:p>
            <a:r>
              <a:rPr lang="ru-RU" sz="2000" smtClean="0"/>
              <a:t>Степ-платформа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53425" cy="51133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Picture 2" descr="C:\Documents and Settings\Admin\Рабочий стол\DSCN3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3518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400" smtClean="0"/>
              <a:t>Тропа здоровья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353425" cy="48244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4" name="Picture 2" descr="C:\Documents and Settings\Admin\Рабочий стол\DSCN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6769100" cy="563562"/>
          </a:xfrm>
        </p:spPr>
        <p:txBody>
          <a:bodyPr/>
          <a:lstStyle/>
          <a:p>
            <a:r>
              <a:rPr lang="ru-RU" sz="2000" smtClean="0">
                <a:cs typeface="Times New Roman" pitchFamily="18" charset="0"/>
              </a:rPr>
              <a:t>Цели организации тропы здоровья: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353425" cy="5040312"/>
          </a:xfrm>
        </p:spPr>
        <p:txBody>
          <a:bodyPr/>
          <a:lstStyle/>
          <a:p>
            <a:r>
              <a:rPr lang="ru-RU" smtClean="0"/>
              <a:t>Профилактика плоскостопия;</a:t>
            </a:r>
          </a:p>
          <a:p>
            <a:r>
              <a:rPr lang="ru-RU" smtClean="0"/>
              <a:t>Улучшение координации движений;</a:t>
            </a:r>
          </a:p>
          <a:p>
            <a:r>
              <a:rPr lang="ru-RU" smtClean="0"/>
              <a:t>Улучшение функций сердечно-сосудистой и дыхательной системы;</a:t>
            </a:r>
          </a:p>
          <a:p>
            <a:r>
              <a:rPr lang="ru-RU" smtClean="0"/>
              <a:t>Повышение сопротивляемости инфекционным заболеваниям;</a:t>
            </a:r>
          </a:p>
          <a:p>
            <a:r>
              <a:rPr lang="ru-RU" smtClean="0"/>
              <a:t>Улучшение эмоционально-психического состояния детей;</a:t>
            </a:r>
          </a:p>
          <a:p>
            <a:r>
              <a:rPr lang="ru-RU" smtClean="0"/>
              <a:t>Приобщение детей к здоровому образу 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р 3D">
  <a:themeElements>
    <a:clrScheme name="cdb2004101gl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cdb2004101g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01gl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1gl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Мир 3D</Template>
  <TotalTime>264</TotalTime>
  <Words>173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Verdana</vt:lpstr>
      <vt:lpstr>Wingdings</vt:lpstr>
      <vt:lpstr>Calibri</vt:lpstr>
      <vt:lpstr>Times New Roman</vt:lpstr>
      <vt:lpstr>Мир 3D</vt:lpstr>
      <vt:lpstr>Мир 3D</vt:lpstr>
      <vt:lpstr>Воронцовский детский сад</vt:lpstr>
      <vt:lpstr>Слайд 2</vt:lpstr>
      <vt:lpstr>Цель  использования спортивно-игрового нестандартного оборудования</vt:lpstr>
      <vt:lpstr>Нестандартное оборудование</vt:lpstr>
      <vt:lpstr>Достоинства степ-платформы:</vt:lpstr>
      <vt:lpstr> НОД со степ-платформой способствуют:</vt:lpstr>
      <vt:lpstr>Степ-платформа</vt:lpstr>
      <vt:lpstr>Тропа здоровья</vt:lpstr>
      <vt:lpstr>Цели организации тропы здоровья: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Задачи применения игрового парашюта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Воронцовский детский сад</dc:title>
  <dc:creator>Admin</dc:creator>
  <cp:lastModifiedBy>Администратор</cp:lastModifiedBy>
  <cp:revision>28</cp:revision>
  <dcterms:created xsi:type="dcterms:W3CDTF">2014-04-21T17:05:27Z</dcterms:created>
  <dcterms:modified xsi:type="dcterms:W3CDTF">2014-12-12T10:09:57Z</dcterms:modified>
</cp:coreProperties>
</file>