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C3E4BC-9552-4CB1-BA5F-9C9BDA77F60A}" type="datetimeFigureOut">
              <a:rPr lang="ru-RU" smtClean="0"/>
              <a:pPr/>
              <a:t>01.11.2006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96E0F6-1C61-4BA0-AC59-BCBB9546C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мастерская: праздник своими руками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Совместная деятельность детей и воспитателя Груминой Светланы Николаевны</a:t>
            </a:r>
          </a:p>
          <a:p>
            <a:r>
              <a:rPr lang="ru-RU" sz="2800" dirty="0" smtClean="0"/>
              <a:t>ГДОУ № 69 Выборгского района СПб</a:t>
            </a:r>
            <a:endParaRPr lang="ru-RU" sz="28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1357298"/>
            <a:ext cx="8183880" cy="42862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Совместная деятельность воспитателя и детей, коллективное творчество, совместная подготовка и  проведение праздников способствуют формированию дружного коллектива и созданию благоприятной атмосферы для творчества.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Наш девиз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«Сделаем праздник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своими руками –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понравится Пете,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Кате, и маме!»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Коллективная работа мальчиков в подарок девочкам к 8 марта</a:t>
            </a:r>
            <a:endParaRPr lang="ru-RU" sz="2800" dirty="0"/>
          </a:p>
        </p:txBody>
      </p:sp>
      <p:pic>
        <p:nvPicPr>
          <p:cNvPr id="1026" name="Picture 2" descr="G:\Света\Света\Праздники Света\IMG_19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Миллион алых роз для бабушек и мам</a:t>
            </a:r>
            <a:endParaRPr lang="ru-RU" sz="2800" dirty="0"/>
          </a:p>
        </p:txBody>
      </p:sp>
      <p:pic>
        <p:nvPicPr>
          <p:cNvPr id="2050" name="Picture 2" descr="G:\Света\Света\Праздники Света\IMG_1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Газета о наших мамах </a:t>
            </a:r>
            <a:br>
              <a:rPr lang="ru-RU" sz="2800" dirty="0" smtClean="0"/>
            </a:br>
            <a:r>
              <a:rPr lang="ru-RU" sz="2800" dirty="0" smtClean="0"/>
              <a:t>с рассказами детей к Дню матери</a:t>
            </a:r>
            <a:endParaRPr lang="ru-RU" sz="2800" dirty="0"/>
          </a:p>
        </p:txBody>
      </p:sp>
      <p:pic>
        <p:nvPicPr>
          <p:cNvPr id="3074" name="Picture 2" descr="G:\Света\Света\Праздники Света\IMG_1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Коллективная работа </a:t>
            </a:r>
            <a:br>
              <a:rPr lang="ru-RU" sz="2800" dirty="0" smtClean="0"/>
            </a:br>
            <a:r>
              <a:rPr lang="ru-RU" sz="2800" dirty="0" smtClean="0"/>
              <a:t>к Дню воспитателя – 27 сентября</a:t>
            </a:r>
            <a:endParaRPr lang="ru-RU" sz="2800" dirty="0"/>
          </a:p>
        </p:txBody>
      </p:sp>
      <p:pic>
        <p:nvPicPr>
          <p:cNvPr id="4098" name="Picture 2" descr="G:\Света\Света\Праздники Света\IMG_3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Работы детей к Дню Победы</a:t>
            </a:r>
            <a:endParaRPr lang="ru-RU" dirty="0"/>
          </a:p>
        </p:txBody>
      </p:sp>
      <p:pic>
        <p:nvPicPr>
          <p:cNvPr id="5122" name="Picture 2" descr="G:\Света\Света\Праздники Света\IMG_1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149697" cy="2786082"/>
          </a:xfrm>
          <a:prstGeom prst="rect">
            <a:avLst/>
          </a:prstGeom>
          <a:noFill/>
        </p:spPr>
      </p:pic>
      <p:pic>
        <p:nvPicPr>
          <p:cNvPr id="5123" name="Picture 3" descr="G:\Света\Света\Праздники Света\IMG_1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 к Дню Победы</a:t>
            </a:r>
            <a:endParaRPr lang="ru-RU" dirty="0"/>
          </a:p>
        </p:txBody>
      </p:sp>
      <p:pic>
        <p:nvPicPr>
          <p:cNvPr id="6146" name="Picture 2" descr="G:\Света\Света\Праздники Света\IMG_1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6147" name="Picture 3" descr="G:\Света\Света\Праздники Света\IMG_1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будет дальше?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Планируем выполнить подобные работы к Новому году и Рождеству, к Дню защитника Отечества, к Пасхе,  к выпускному вечеру…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120</TotalTime>
  <Words>103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Наша мастерская: праздник своими руками</vt:lpstr>
      <vt:lpstr>Совместная деятельность воспитателя и детей, коллективное творчество, совместная подготовка и  проведение праздников способствуют формированию дружного коллектива и созданию благоприятной атмосферы для творчества.   Наш девиз –  «Сделаем праздник  своими руками –  понравится Пете,  и Кате, и маме!»</vt:lpstr>
      <vt:lpstr>Коллективная работа мальчиков в подарок девочкам к 8 марта</vt:lpstr>
      <vt:lpstr>Миллион алых роз для бабушек и мам</vt:lpstr>
      <vt:lpstr>Газета о наших мамах  с рассказами детей к Дню матери</vt:lpstr>
      <vt:lpstr>Коллективная работа  к Дню воспитателя – 27 сентября</vt:lpstr>
      <vt:lpstr>Работы детей к Дню Победы</vt:lpstr>
      <vt:lpstr>Работы детей к Дню Победы</vt:lpstr>
      <vt:lpstr>Что будет дальше?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Зернущенко</cp:lastModifiedBy>
  <cp:revision>14</cp:revision>
  <dcterms:created xsi:type="dcterms:W3CDTF">2006-10-23T18:38:22Z</dcterms:created>
  <dcterms:modified xsi:type="dcterms:W3CDTF">2006-11-01T15:20:46Z</dcterms:modified>
</cp:coreProperties>
</file>