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"/>
  </p:notesMasterIdLst>
  <p:sldIdLst>
    <p:sldId id="256" r:id="rId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C2650-40FE-4E97-A9CC-C884FED6E741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5A8B1-1DDD-42A6-9E5C-3FE07EF6AC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73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5A8B1-1DDD-42A6-9E5C-3FE07EF6AC89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2948" y="-32802"/>
            <a:ext cx="9144000" cy="689080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2652" y="3771052"/>
            <a:ext cx="4176400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Пусть в</a:t>
            </a:r>
            <a:r>
              <a:rPr lang="ru-RU" sz="32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сегда будет </a:t>
            </a:r>
          </a:p>
          <a:p>
            <a:pPr algn="ctr"/>
            <a:r>
              <a:rPr lang="ru-RU" sz="32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лето!</a:t>
            </a:r>
            <a:endParaRPr lang="ru-RU" sz="32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3" r="15652"/>
          <a:stretch/>
        </p:blipFill>
        <p:spPr>
          <a:xfrm>
            <a:off x="251520" y="260648"/>
            <a:ext cx="4166089" cy="29664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6"/>
          <a:stretch/>
        </p:blipFill>
        <p:spPr>
          <a:xfrm>
            <a:off x="4734181" y="380560"/>
            <a:ext cx="4104599" cy="2726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7" r="13426"/>
          <a:stretch/>
        </p:blipFill>
        <p:spPr>
          <a:xfrm>
            <a:off x="4924544" y="3573016"/>
            <a:ext cx="3723872" cy="28456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то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04EDBB8-BA98-4266-B867-EFB1BBDC15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лето</Template>
  <TotalTime>23</TotalTime>
  <Words>6</Words>
  <Application>Microsoft Office PowerPoint</Application>
  <PresentationFormat>Экран (4:3)</PresentationFormat>
  <Paragraphs>3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лето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6</cp:revision>
  <dcterms:created xsi:type="dcterms:W3CDTF">2014-03-20T15:18:59Z</dcterms:created>
  <dcterms:modified xsi:type="dcterms:W3CDTF">2015-01-08T13:25:16Z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TC300082759990</vt:lpwstr>
  </property>
</Properties>
</file>