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59" r:id="rId4"/>
    <p:sldId id="258" r:id="rId5"/>
    <p:sldId id="260" r:id="rId6"/>
    <p:sldId id="257" r:id="rId7"/>
    <p:sldId id="274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67" autoAdjust="0"/>
  </p:normalViewPr>
  <p:slideViewPr>
    <p:cSldViewPr>
      <p:cViewPr>
        <p:scale>
          <a:sx n="80" d="100"/>
          <a:sy n="80" d="100"/>
        </p:scale>
        <p:origin x="-58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BBF1-8D3C-4C65-A80B-5F20214F3EFB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758F-7628-4C29-827D-0B529BA86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57CF34-FB04-4AF6-9C55-94ADDB80E0A7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A4F1C-C41E-411D-A691-7D48D2958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28B7-2724-456F-B58F-2F6262E3C524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4A5F-C087-46F5-88C8-9BDDF5E29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E5AC-E334-45C9-804E-B52229998493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26CB-F734-4543-8672-E9F71AF75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0114-423D-4FC9-92BF-50AC6F811CA0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27BC-DF2E-449F-8185-254733A73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81C7-435F-4EE7-8145-546FA52CEA9B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4B3A-DE02-4BCA-8393-069EE3CC1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FC39-6B9B-46B6-82FF-25D9681FFFAB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CF9-618C-412C-9499-DAD5CFC8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584B-E57A-46A9-9F58-A624F2CB8C38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701D-25D1-4FD8-ABDC-A61CB36F5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0784-0AE2-45A1-8DE9-CB6582CC2ACA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A09F-20B4-4E7B-9667-6B02AA9B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6F6-7BE8-4B34-913E-ACCD79E27B7F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E01D-A67F-4BEC-9A82-F232E27A3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770C-EBD4-427C-942A-167F67040EE9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D824-84A3-443C-B68D-3364B3270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8590-2FCE-4584-9601-F132E3B2E88C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FB57-E7DC-4517-9DBC-34EBD65BE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66B1-1817-4437-B3BE-8140EF2A97AD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8E4B-E2DD-4A68-B4AB-0502FCCBF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82FEB-4A29-4A8D-AB5E-D9F4D7F65B36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157F06-CA8B-482C-B6E3-9FA38651F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IEMENS\Documents\&#1088;&#1072;&#1079;&#1088;&#1072;&#1073;&#1086;&#1090;&#1082;&#1072;\&#1087;&#1088;&#1077;&#1079;&#1077;&#1085;&#1090;%20&#1087;&#1086;&#1084;%20&#1075;&#1086;&#1083;\&#1084;&#1091;&#1079;%20&#1087;&#1088;&#1077;&#1079;\R.%20SCHedrin%20-%20E.%20Svetlanov%20-%20Konek%20-%20Gorbunok.%20Devichij%20horovod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IEMENS\Documents\&#1088;&#1072;&#1079;&#1088;&#1072;&#1073;&#1086;&#1090;&#1082;&#1072;\&#1087;&#1088;&#1077;&#1079;&#1077;&#1085;&#1090;%20&#1087;&#1086;&#1084;%20&#1075;&#1086;&#1083;\&#1084;&#1091;&#1079;%20&#1087;&#1088;&#1077;&#1079;\A.SHelygin,%20_Konek-Gorbunok_%20-%20Uvertyura%20(Highlights,%20Full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3528" y="5013177"/>
            <a:ext cx="8280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Презентация подготовлена Романовой М.В., воспитателем МДОУ №82, г. </a:t>
            </a:r>
            <a:r>
              <a:rPr lang="ru-RU" sz="1600" b="1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еверодвинска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86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airy Tale" pitchFamily="2" charset="0"/>
              </a:rPr>
              <a:t>Поморский голубок</a:t>
            </a:r>
            <a:endParaRPr lang="ru-RU" sz="4000" dirty="0"/>
          </a:p>
        </p:txBody>
      </p:sp>
      <p:pic>
        <p:nvPicPr>
          <p:cNvPr id="6" name="Picture 11" descr="http://www.cultnord.ru/mUserFiles/Image/1/74_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339752" y="1196752"/>
            <a:ext cx="4464496" cy="394989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D770C-EBD4-427C-942A-167F67040EE9}" type="datetime1">
              <a:rPr lang="ru-RU" smtClean="0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3D824-84A3-443C-B68D-3364B32701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" name="Рисунок 9" descr="s640x4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47456" y="620688"/>
            <a:ext cx="4896544" cy="55172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3528" y="1772816"/>
            <a:ext cx="4040832" cy="44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Про наш Архангельский край столько всякой неправды да напраслины говорят, что придумал я сказать всё, как есть у нас. Всю </a:t>
            </a:r>
            <a:r>
              <a:rPr lang="ru-RU" sz="2800" dirty="0" err="1" smtClean="0">
                <a:solidFill>
                  <a:srgbClr val="FF0000"/>
                </a:solidFill>
                <a:latin typeface="Matreshka" pitchFamily="2" charset="0"/>
              </a:rPr>
              <a:t>сущу</a:t>
            </a:r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 правду, что ни скажу всё правда.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Кругом земляки, соврать не дадут.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atreshka" pitchFamily="2" charset="0"/>
              </a:rPr>
              <a:t>Степан </a:t>
            </a:r>
            <a:r>
              <a:rPr lang="ru-RU" sz="2800" dirty="0" err="1" smtClean="0">
                <a:solidFill>
                  <a:srgbClr val="FF0000"/>
                </a:solidFill>
                <a:latin typeface="Matreshka" pitchFamily="2" charset="0"/>
              </a:rPr>
              <a:t>Писахов</a:t>
            </a:r>
            <a:endParaRPr lang="ru-RU" sz="2800" dirty="0" smtClean="0">
              <a:solidFill>
                <a:srgbClr val="FF0000"/>
              </a:solidFill>
              <a:latin typeface="Matreshka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D770C-EBD4-427C-942A-167F67040EE9}" type="datetime1">
              <a:rPr lang="ru-RU" smtClean="0"/>
              <a:pPr>
                <a:defRPr/>
              </a:pPr>
              <a:t>22.12.2011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3D824-84A3-443C-B68D-3364B32701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Picture 7" descr="http://gid.podolsk.ru/images/gid_tula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9"/>
            <a:ext cx="8784976" cy="6336704"/>
          </a:xfrm>
          <a:prstGeom prst="rect">
            <a:avLst/>
          </a:prstGeom>
          <a:noFill/>
        </p:spPr>
      </p:pic>
      <p:pic>
        <p:nvPicPr>
          <p:cNvPr id="27657" name="Picture 9" descr="C:\Users\SIEMENS\Pictures\птиц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5013176"/>
            <a:ext cx="1512168" cy="14401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. SCHedrin - E. Svetlanov - Konek - Gorbunok. Devichij horov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-0.08673 C -0.03733 -0.08742 -0.07379 -0.08557 -0.09688 -0.09066 C -0.11997 -0.09575 -0.15174 -0.10569 -0.16407 -0.11656 C -0.17639 -0.12743 -0.17639 -0.14061 -0.17101 -0.15611 C -0.16563 -0.1716 -0.15764 -0.17993 -0.13177 -0.20976 C -0.10591 -0.2396 -0.03993 -0.29695 -0.01598 -0.33511 C 0.00798 -0.37327 0.0118 -0.39825 0.0125 -0.43918 C 0.01302 -0.47988 -0.00035 -0.54579 -0.01233 -0.57887 C -0.02396 -0.61194 -0.03733 -0.62928 -0.05782 -0.63691 C -0.07882 -0.64478 -0.11216 -0.6494 -0.13681 -0.62466 C -0.16094 -0.59945 -0.18559 -0.53492 -0.20469 -0.48705 C -0.22379 -0.43895 -0.24271 -0.36517 -0.25139 -0.33696 C -0.26042 -0.30875 -0.2441 -0.35639 -0.25712 -0.31707 C -0.27049 -0.27776 -0.31146 -0.14801 -0.33177 -0.1013 C -0.35209 -0.05458 -0.36337 -0.05782 -0.37952 -0.03678 C -0.39601 -0.01573 -0.404 0.0074 -0.43125 0.02567 C -0.45851 0.04394 -0.49861 0.07354 -0.54323 0.07331 C -0.58802 0.07308 -0.65851 0.05573 -0.69896 0.02405 C -0.73941 -0.00764 -0.76893 -0.04834 -0.78559 -0.11702 C -0.80226 -0.18571 -0.80712 -0.31545 -0.79896 -0.38761 C -0.7908 -0.45976 -0.7592 -0.50833 -0.73629 -0.55065 C -0.71354 -0.59297 -0.68872 -0.62026 -0.66163 -0.642 C -0.63455 -0.66374 -0.59202 -0.67345 -0.57361 -0.68178 " pathEditMode="relative" rAng="0" ptsTypes="aaaaaaaaaaaaaaaaaaaaaaa">
                                      <p:cBhvr>
                                        <p:cTn id="13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D770C-EBD4-427C-942A-167F67040EE9}" type="datetime1">
              <a:rPr lang="ru-RU" smtClean="0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3D824-84A3-443C-B68D-3364B327013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9" descr="Фото 118. Вещи для крести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68952" cy="6302474"/>
          </a:xfrm>
          <a:prstGeom prst="rect">
            <a:avLst/>
          </a:prstGeom>
          <a:noFill/>
        </p:spPr>
      </p:pic>
      <p:pic>
        <p:nvPicPr>
          <p:cNvPr id="7" name="Picture 2" descr="http://im2-tub-ru.yandex.net/i?id=339210682-29-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125975">
            <a:off x="1132935" y="1138243"/>
            <a:ext cx="1371600" cy="1284735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8" name="Picture 4" descr="C:\Users\SIEMENS\Pictures\самовары\1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356992"/>
            <a:ext cx="1224136" cy="2160240"/>
          </a:xfrm>
          <a:prstGeom prst="rect">
            <a:avLst/>
          </a:prstGeom>
          <a:noFill/>
        </p:spPr>
      </p:pic>
      <p:pic>
        <p:nvPicPr>
          <p:cNvPr id="9" name="Picture 5" descr="C:\Users\SIEMENS\Pictures\самовары\61-1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2420889"/>
            <a:ext cx="1368152" cy="12868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081C7-435F-4EE7-8145-546FA52CEA9B}" type="datetime1">
              <a:rPr lang="ru-RU" smtClean="0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4B3A-DE02-4BCA-8393-069EE3CC1D5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SIEMENS\Pictures\самовары\502555e2066bcf79406074591f5eae01aafcd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</p:spPr>
      </p:pic>
      <p:pic>
        <p:nvPicPr>
          <p:cNvPr id="3074" name="Picture 2" descr="G:\03d23e31a7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536" y="1988841"/>
            <a:ext cx="2520280" cy="42237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0" name="Picture 2" descr="http://img1.liveinternet.ru/images/attach/c/2/69/261/69261094_0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356992"/>
            <a:ext cx="194421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изготовления голубка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0E184-CBE4-4AA3-86D8-B46A001CB8C9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 descr="C:\Users\SIEMENS\Desktop\фото\ГУСельки\кружки\поморье\100_13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060848"/>
            <a:ext cx="4755981" cy="2880319"/>
          </a:xfrm>
          <a:prstGeom prst="rect">
            <a:avLst/>
          </a:prstGeom>
          <a:noFill/>
        </p:spPr>
      </p:pic>
      <p:pic>
        <p:nvPicPr>
          <p:cNvPr id="1027" name="Picture 3" descr="C:\Users\SIEMENS\Desktop\фото\ГУСельки\кружки\поморье\100_13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5653136" y="-1899592"/>
            <a:ext cx="5328592" cy="3260596"/>
          </a:xfrm>
          <a:prstGeom prst="rect">
            <a:avLst/>
          </a:prstGeom>
          <a:noFill/>
        </p:spPr>
      </p:pic>
      <p:pic>
        <p:nvPicPr>
          <p:cNvPr id="1028" name="Picture 4" descr="C:\Users\SIEMENS\Desktop\фото\ГУСельки\кружки\поморье\100_139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6085184" y="5805264"/>
            <a:ext cx="5328592" cy="3672408"/>
          </a:xfrm>
          <a:prstGeom prst="rect">
            <a:avLst/>
          </a:prstGeom>
          <a:noFill/>
        </p:spPr>
      </p:pic>
      <p:pic>
        <p:nvPicPr>
          <p:cNvPr id="11" name="A.SHelygin, _Konek-Gorbunok_ - Uvertyura (Highlights, Ful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67645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12986 L 0.80313 0.633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2199 L 0.93715 -0.435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081C7-435F-4EE7-8145-546FA52CEA9B}" type="datetime1">
              <a:rPr lang="ru-RU" smtClean="0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4B3A-DE02-4BCA-8393-069EE3CC1D5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5696" y="54868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airy Tale" pitchFamily="2" charset="0"/>
              </a:rPr>
              <a:t>Поморский голубок</a:t>
            </a:r>
            <a:endParaRPr lang="ru-RU" sz="4000" dirty="0"/>
          </a:p>
        </p:txBody>
      </p:sp>
      <p:pic>
        <p:nvPicPr>
          <p:cNvPr id="1026" name="Picture 2" descr="C:\Users\SIEMENS\Desktop\фото\ГУСельки\кружки\поморье\100_1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267744" y="1412776"/>
            <a:ext cx="6264696" cy="47390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63688" y="6858000"/>
            <a:ext cx="6563072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оброго</a:t>
            </a:r>
            <a:r>
              <a:rPr kumimoji="0" lang="ru-RU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пути!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8797E-6 L -6.11111E-6 -0.1679 " pathEditMode="relative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3528" y="4869160"/>
            <a:ext cx="828092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Презентация подготовлена воспитателем МДОУ №82, г.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еверодвинска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Романовой Мариной Васильевной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5"/>
            <a:ext cx="8208912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ctr" eaLnBrk="0" hangingPunct="0"/>
            <a:endParaRPr lang="ru-RU" sz="48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buAutoNum type="arabicPeriod"/>
            </a:pPr>
            <a:r>
              <a:rPr lang="ru-RU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Гипотезы и факты - </a:t>
            </a:r>
            <a:r>
              <a:rPr lang="de-DE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gifakt.ru</a:t>
            </a:r>
            <a:endParaRPr lang="ru-RU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buAutoNum type="arabicPeriod"/>
            </a:pPr>
            <a:r>
              <a:rPr lang="ru-RU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 Поморья - </a:t>
            </a:r>
            <a:r>
              <a:rPr lang="de-DE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patriot-pomor.ru</a:t>
            </a:r>
            <a:endParaRPr lang="ru-RU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buAutoNum type="arabicPeriod"/>
            </a:pPr>
            <a:r>
              <a:rPr lang="ru-RU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Культурное наследие Архангельского края -  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cultnord.ru</a:t>
            </a:r>
            <a:endParaRPr lang="ru-RU" sz="200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/>
            <a:endParaRPr lang="ru-RU" sz="200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buAutoNum type="arabicPeriod"/>
            </a:pPr>
            <a:endParaRPr lang="ru-RU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Презентация опубликована на сайте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viki.rdf.ru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/>
            <a:endParaRPr lang="ru-RU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450850" eaLnBrk="0" hangingPunct="0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помогали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сайты: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1557</TotalTime>
  <Words>112</Words>
  <Application>Microsoft Office PowerPoint</Application>
  <PresentationFormat>Экран (4:3)</PresentationFormat>
  <Paragraphs>30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Литература 3</vt:lpstr>
      <vt:lpstr>Слайд 1</vt:lpstr>
      <vt:lpstr>Слайд 2</vt:lpstr>
      <vt:lpstr>Слайд 3</vt:lpstr>
      <vt:lpstr>Слайд 4</vt:lpstr>
      <vt:lpstr>Слайд 5</vt:lpstr>
      <vt:lpstr>Этапы  изготовления голубка</vt:lpstr>
      <vt:lpstr>Слайд 7</vt:lpstr>
      <vt:lpstr> Мне помогали  интернет сайты: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SIEMENS</dc:creator>
  <dc:description>http://aida.ucoz.ru</dc:description>
  <cp:lastModifiedBy>SIEMENS</cp:lastModifiedBy>
  <cp:revision>156</cp:revision>
  <dcterms:created xsi:type="dcterms:W3CDTF">2011-11-12T06:16:41Z</dcterms:created>
  <dcterms:modified xsi:type="dcterms:W3CDTF">2011-12-22T18:17:13Z</dcterms:modified>
  <cp:category>шаблоны к Powerpoint</cp:category>
</cp:coreProperties>
</file>