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63" r:id="rId6"/>
    <p:sldId id="260" r:id="rId7"/>
    <p:sldId id="278" r:id="rId8"/>
    <p:sldId id="261" r:id="rId9"/>
    <p:sldId id="267" r:id="rId10"/>
    <p:sldId id="273" r:id="rId11"/>
    <p:sldId id="279" r:id="rId12"/>
    <p:sldId id="268" r:id="rId13"/>
    <p:sldId id="270" r:id="rId14"/>
    <p:sldId id="272" r:id="rId15"/>
    <p:sldId id="280" r:id="rId16"/>
    <p:sldId id="269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33CC33"/>
    <a:srgbClr val="E6E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B164A-26A3-4C4B-A327-FE8FB40580CB}" type="doc">
      <dgm:prSet loTypeId="urn:microsoft.com/office/officeart/2005/8/layout/matrix3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3E5BBD-971B-4EE6-B9A5-04A4B958C227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FF6600"/>
              </a:solidFill>
            </a:rPr>
            <a:t>1. «Театрализованная деятельность»</a:t>
          </a:r>
          <a:endParaRPr lang="ru-RU" sz="1600" b="1" dirty="0">
            <a:solidFill>
              <a:srgbClr val="FF6600"/>
            </a:solidFill>
          </a:endParaRPr>
        </a:p>
      </dgm:t>
    </dgm:pt>
    <dgm:pt modelId="{D27D08FF-9D2B-4593-A4F0-586C13F54055}" type="parTrans" cxnId="{EB363DEC-4995-473E-9565-A6D3557AF93A}">
      <dgm:prSet/>
      <dgm:spPr/>
      <dgm:t>
        <a:bodyPr/>
        <a:lstStyle/>
        <a:p>
          <a:endParaRPr lang="ru-RU"/>
        </a:p>
      </dgm:t>
    </dgm:pt>
    <dgm:pt modelId="{DEBBEB89-64F9-4F79-BEDB-D4E4C7D902E4}" type="sibTrans" cxnId="{EB363DEC-4995-473E-9565-A6D3557AF93A}">
      <dgm:prSet/>
      <dgm:spPr/>
      <dgm:t>
        <a:bodyPr/>
        <a:lstStyle/>
        <a:p>
          <a:endParaRPr lang="ru-RU"/>
        </a:p>
      </dgm:t>
    </dgm:pt>
    <dgm:pt modelId="{2D9AD4DE-D4E3-4FE1-84F4-B56FC453A935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B050"/>
              </a:solidFill>
            </a:rPr>
            <a:t>2. «Познавательная деятельность»</a:t>
          </a:r>
          <a:endParaRPr lang="ru-RU" sz="1600" b="1" dirty="0">
            <a:solidFill>
              <a:srgbClr val="00B050"/>
            </a:solidFill>
          </a:endParaRPr>
        </a:p>
      </dgm:t>
    </dgm:pt>
    <dgm:pt modelId="{E6EB4E9E-C4D6-4C95-8563-FB2B24B947C5}" type="parTrans" cxnId="{8085A0BE-DEAE-4BF7-804D-0E198F16C740}">
      <dgm:prSet/>
      <dgm:spPr/>
      <dgm:t>
        <a:bodyPr/>
        <a:lstStyle/>
        <a:p>
          <a:endParaRPr lang="ru-RU"/>
        </a:p>
      </dgm:t>
    </dgm:pt>
    <dgm:pt modelId="{DE263A5D-949B-49B9-A32A-14619A7DB5E4}" type="sibTrans" cxnId="{8085A0BE-DEAE-4BF7-804D-0E198F16C740}">
      <dgm:prSet/>
      <dgm:spPr/>
      <dgm:t>
        <a:bodyPr/>
        <a:lstStyle/>
        <a:p>
          <a:endParaRPr lang="ru-RU"/>
        </a:p>
      </dgm:t>
    </dgm:pt>
    <dgm:pt modelId="{C9FFE0CB-7D9D-4987-B0B5-903FB662AB06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B050"/>
              </a:solidFill>
            </a:rPr>
            <a:t>3. «Музыкальное воспитание» </a:t>
          </a:r>
          <a:endParaRPr lang="ru-RU" sz="1600" b="1" dirty="0">
            <a:solidFill>
              <a:srgbClr val="00B050"/>
            </a:solidFill>
          </a:endParaRPr>
        </a:p>
      </dgm:t>
    </dgm:pt>
    <dgm:pt modelId="{FADAA9E2-A51E-46DC-A9F1-EDAFA0F2C0D8}" type="parTrans" cxnId="{3B8875AB-4CA4-418F-BB93-CAB07782DBAB}">
      <dgm:prSet/>
      <dgm:spPr/>
      <dgm:t>
        <a:bodyPr/>
        <a:lstStyle/>
        <a:p>
          <a:endParaRPr lang="ru-RU"/>
        </a:p>
      </dgm:t>
    </dgm:pt>
    <dgm:pt modelId="{55C86B3C-7CA4-4A06-BF5B-F7A831CB0207}" type="sibTrans" cxnId="{3B8875AB-4CA4-418F-BB93-CAB07782DBAB}">
      <dgm:prSet/>
      <dgm:spPr/>
      <dgm:t>
        <a:bodyPr/>
        <a:lstStyle/>
        <a:p>
          <a:endParaRPr lang="ru-RU"/>
        </a:p>
      </dgm:t>
    </dgm:pt>
    <dgm:pt modelId="{7EA87867-02EE-43D1-B726-8160163568D2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70C0"/>
              </a:solidFill>
            </a:rPr>
            <a:t>4. «Ознакомление с окружающим» </a:t>
          </a:r>
          <a:endParaRPr lang="ru-RU" sz="1600" b="1" dirty="0">
            <a:solidFill>
              <a:srgbClr val="0070C0"/>
            </a:solidFill>
          </a:endParaRPr>
        </a:p>
      </dgm:t>
    </dgm:pt>
    <dgm:pt modelId="{261B9C83-F75A-41AE-986A-5D2B23477099}" type="parTrans" cxnId="{9E09632A-7ADE-47DE-A551-92B2277C9F20}">
      <dgm:prSet/>
      <dgm:spPr/>
      <dgm:t>
        <a:bodyPr/>
        <a:lstStyle/>
        <a:p>
          <a:endParaRPr lang="ru-RU"/>
        </a:p>
      </dgm:t>
    </dgm:pt>
    <dgm:pt modelId="{4A632795-E5EA-4B79-8CA2-20FED36BACAF}" type="sibTrans" cxnId="{9E09632A-7ADE-47DE-A551-92B2277C9F20}">
      <dgm:prSet/>
      <dgm:spPr/>
      <dgm:t>
        <a:bodyPr/>
        <a:lstStyle/>
        <a:p>
          <a:endParaRPr lang="ru-RU"/>
        </a:p>
      </dgm:t>
    </dgm:pt>
    <dgm:pt modelId="{647F7EAB-B4B5-4FBD-925E-667B2C2AEF3C}">
      <dgm:prSet custT="1"/>
      <dgm:spPr/>
      <dgm:t>
        <a:bodyPr/>
        <a:lstStyle/>
        <a:p>
          <a:pPr algn="just" rtl="0"/>
          <a:r>
            <a:rPr lang="ru-RU" sz="1600" b="1" dirty="0" smtClean="0"/>
            <a:t> Лепка по впечатлениям просмотренных сказок постановок, рисование пригласительных билетов, гримирование в рисунке под определенного персонажа. </a:t>
          </a:r>
          <a:endParaRPr lang="ru-RU" sz="1600" b="1" dirty="0"/>
        </a:p>
      </dgm:t>
    </dgm:pt>
    <dgm:pt modelId="{3FCDC86B-3889-4B8E-8244-45B08444F143}" type="parTrans" cxnId="{EB78C53E-B951-4E9B-B43C-05135D09ADE5}">
      <dgm:prSet/>
      <dgm:spPr/>
      <dgm:t>
        <a:bodyPr/>
        <a:lstStyle/>
        <a:p>
          <a:endParaRPr lang="ru-RU"/>
        </a:p>
      </dgm:t>
    </dgm:pt>
    <dgm:pt modelId="{5754FE50-75C1-42C6-A350-7EECE4ACF395}" type="sibTrans" cxnId="{EB78C53E-B951-4E9B-B43C-05135D09ADE5}">
      <dgm:prSet/>
      <dgm:spPr/>
      <dgm:t>
        <a:bodyPr/>
        <a:lstStyle/>
        <a:p>
          <a:endParaRPr lang="ru-RU"/>
        </a:p>
      </dgm:t>
    </dgm:pt>
    <dgm:pt modelId="{816BA13E-0F89-4ACE-A59C-1AE5F376441C}">
      <dgm:prSet custT="1"/>
      <dgm:spPr/>
      <dgm:t>
        <a:bodyPr/>
        <a:lstStyle/>
        <a:p>
          <a:pPr algn="just" rtl="0"/>
          <a:r>
            <a:rPr lang="ru-RU" sz="1600" b="1" dirty="0" smtClean="0"/>
            <a:t>Использование работ в оформлении к праздникам, музыкального оформления для создания настроения и лучшего понимания образа, выражения собственных чувств.</a:t>
          </a:r>
          <a:endParaRPr lang="ru-RU" sz="1600" b="1" dirty="0"/>
        </a:p>
      </dgm:t>
    </dgm:pt>
    <dgm:pt modelId="{CF51479B-4DD4-44B5-BFA1-67ADA06BC9B0}" type="parTrans" cxnId="{F86CCF71-BF26-4E1C-9343-F2940E01AC83}">
      <dgm:prSet/>
      <dgm:spPr/>
      <dgm:t>
        <a:bodyPr/>
        <a:lstStyle/>
        <a:p>
          <a:endParaRPr lang="ru-RU"/>
        </a:p>
      </dgm:t>
    </dgm:pt>
    <dgm:pt modelId="{42B074A4-FAF2-4546-B63E-5F72898EAEF8}" type="sibTrans" cxnId="{F86CCF71-BF26-4E1C-9343-F2940E01AC83}">
      <dgm:prSet/>
      <dgm:spPr/>
      <dgm:t>
        <a:bodyPr/>
        <a:lstStyle/>
        <a:p>
          <a:endParaRPr lang="ru-RU"/>
        </a:p>
      </dgm:t>
    </dgm:pt>
    <dgm:pt modelId="{FA69D825-1B9C-4C8E-B19E-1A1B1DF09C5C}">
      <dgm:prSet custT="1"/>
      <dgm:spPr/>
      <dgm:t>
        <a:bodyPr/>
        <a:lstStyle/>
        <a:p>
          <a:pPr algn="just" rtl="0"/>
          <a:r>
            <a:rPr lang="ru-RU" sz="1600" b="1" dirty="0" smtClean="0"/>
            <a:t>Расширение кругозора в процессе рассматривания картин, различных наблюдений, экскурсий. </a:t>
          </a:r>
          <a:endParaRPr lang="ru-RU" sz="1600" b="1" dirty="0"/>
        </a:p>
      </dgm:t>
    </dgm:pt>
    <dgm:pt modelId="{E313DBA8-A43A-4263-B023-0B7B7F9C3DC8}" type="parTrans" cxnId="{10A25C19-DE1C-41DE-9866-2395A61660B1}">
      <dgm:prSet/>
      <dgm:spPr/>
      <dgm:t>
        <a:bodyPr/>
        <a:lstStyle/>
        <a:p>
          <a:endParaRPr lang="ru-RU"/>
        </a:p>
      </dgm:t>
    </dgm:pt>
    <dgm:pt modelId="{DCA80994-207F-4322-AF67-4495B605E115}" type="sibTrans" cxnId="{10A25C19-DE1C-41DE-9866-2395A61660B1}">
      <dgm:prSet/>
      <dgm:spPr/>
      <dgm:t>
        <a:bodyPr/>
        <a:lstStyle/>
        <a:p>
          <a:endParaRPr lang="ru-RU"/>
        </a:p>
      </dgm:t>
    </dgm:pt>
    <dgm:pt modelId="{9E7A8142-8A94-4528-A20D-B41736846FC1}">
      <dgm:prSet custT="1"/>
      <dgm:spPr/>
      <dgm:t>
        <a:bodyPr/>
        <a:lstStyle/>
        <a:p>
          <a:pPr algn="just" rtl="0"/>
          <a:r>
            <a:rPr lang="ru-RU" sz="1600" b="1" dirty="0" smtClean="0"/>
            <a:t>Занятия лепкой развивают умственную деятельность ребенка, формируют умение планировать свою работу, выбирать способы лепки.  </a:t>
          </a:r>
          <a:br>
            <a:rPr lang="ru-RU" sz="1600" b="1" dirty="0" smtClean="0"/>
          </a:br>
          <a:endParaRPr lang="ru-RU" sz="1600" b="1" dirty="0"/>
        </a:p>
      </dgm:t>
    </dgm:pt>
    <dgm:pt modelId="{9154FDA2-D1D3-491C-9F60-834ADA6E205B}" type="sibTrans" cxnId="{7EAA9833-7542-4B88-BA89-C53EA1B8F847}">
      <dgm:prSet/>
      <dgm:spPr/>
      <dgm:t>
        <a:bodyPr/>
        <a:lstStyle/>
        <a:p>
          <a:endParaRPr lang="ru-RU"/>
        </a:p>
      </dgm:t>
    </dgm:pt>
    <dgm:pt modelId="{EAED6804-DC84-4295-A621-8300C3B012C6}" type="parTrans" cxnId="{7EAA9833-7542-4B88-BA89-C53EA1B8F847}">
      <dgm:prSet/>
      <dgm:spPr/>
      <dgm:t>
        <a:bodyPr/>
        <a:lstStyle/>
        <a:p>
          <a:endParaRPr lang="ru-RU"/>
        </a:p>
      </dgm:t>
    </dgm:pt>
    <dgm:pt modelId="{8A44CDC1-18E0-4647-8DB8-27E1DF3361D7}" type="pres">
      <dgm:prSet presAssocID="{2C0B164A-26A3-4C4B-A327-FE8FB40580C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273EF-0C2D-408D-9046-4E7645D7BCC5}" type="pres">
      <dgm:prSet presAssocID="{2C0B164A-26A3-4C4B-A327-FE8FB40580CB}" presName="diamond" presStyleLbl="bgShp" presStyleIdx="0" presStyleCnt="1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</dgm:pt>
    <dgm:pt modelId="{F641EC7C-CCCE-4490-8FC7-9A6029568BB8}" type="pres">
      <dgm:prSet presAssocID="{2C0B164A-26A3-4C4B-A327-FE8FB40580CB}" presName="quad1" presStyleLbl="node1" presStyleIdx="0" presStyleCnt="4" custScaleX="167298" custScaleY="111557" custLinFactNeighborX="-48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E6CD9-8577-42A7-A247-CEFDC088C6C3}" type="pres">
      <dgm:prSet presAssocID="{2C0B164A-26A3-4C4B-A327-FE8FB40580CB}" presName="quad2" presStyleLbl="node1" presStyleIdx="1" presStyleCnt="4" custScaleX="167298" custScaleY="111557" custLinFactNeighborX="48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99D41-3A9B-43E5-9E5C-0F9A4AA1074D}" type="pres">
      <dgm:prSet presAssocID="{2C0B164A-26A3-4C4B-A327-FE8FB40580CB}" presName="quad3" presStyleLbl="node1" presStyleIdx="2" presStyleCnt="4" custScaleX="159865" custScaleY="111557" custLinFactNeighborX="-59458" custLinFactNeighborY="14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4CEE5-1C9D-4140-8FE7-2CC1186C13E1}" type="pres">
      <dgm:prSet presAssocID="{2C0B164A-26A3-4C4B-A327-FE8FB40580CB}" presName="quad4" presStyleLbl="node1" presStyleIdx="3" presStyleCnt="4" custScaleX="159717" custScaleY="111557" custLinFactNeighborX="55741" custLinFactNeighborY="14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C4B1ED-C0CF-4AA3-A22A-9013B97A3AB4}" type="presOf" srcId="{816BA13E-0F89-4ACE-A59C-1AE5F376441C}" destId="{A2899D41-3A9B-43E5-9E5C-0F9A4AA1074D}" srcOrd="0" destOrd="1" presId="urn:microsoft.com/office/officeart/2005/8/layout/matrix3"/>
    <dgm:cxn modelId="{D4E6B455-7F2B-4C44-8269-D202C35D36CE}" type="presOf" srcId="{9E7A8142-8A94-4528-A20D-B41736846FC1}" destId="{17FE6CD9-8577-42A7-A247-CEFDC088C6C3}" srcOrd="0" destOrd="1" presId="urn:microsoft.com/office/officeart/2005/8/layout/matrix3"/>
    <dgm:cxn modelId="{494EAF30-B8EE-4E81-8C87-0EAE576296D8}" type="presOf" srcId="{2D9AD4DE-D4E3-4FE1-84F4-B56FC453A935}" destId="{17FE6CD9-8577-42A7-A247-CEFDC088C6C3}" srcOrd="0" destOrd="0" presId="urn:microsoft.com/office/officeart/2005/8/layout/matrix3"/>
    <dgm:cxn modelId="{3B8875AB-4CA4-418F-BB93-CAB07782DBAB}" srcId="{2C0B164A-26A3-4C4B-A327-FE8FB40580CB}" destId="{C9FFE0CB-7D9D-4987-B0B5-903FB662AB06}" srcOrd="2" destOrd="0" parTransId="{FADAA9E2-A51E-46DC-A9F1-EDAFA0F2C0D8}" sibTransId="{55C86B3C-7CA4-4A06-BF5B-F7A831CB0207}"/>
    <dgm:cxn modelId="{EB363DEC-4995-473E-9565-A6D3557AF93A}" srcId="{2C0B164A-26A3-4C4B-A327-FE8FB40580CB}" destId="{FA3E5BBD-971B-4EE6-B9A5-04A4B958C227}" srcOrd="0" destOrd="0" parTransId="{D27D08FF-9D2B-4593-A4F0-586C13F54055}" sibTransId="{DEBBEB89-64F9-4F79-BEDB-D4E4C7D902E4}"/>
    <dgm:cxn modelId="{EB78C53E-B951-4E9B-B43C-05135D09ADE5}" srcId="{FA3E5BBD-971B-4EE6-B9A5-04A4B958C227}" destId="{647F7EAB-B4B5-4FBD-925E-667B2C2AEF3C}" srcOrd="0" destOrd="0" parTransId="{3FCDC86B-3889-4B8E-8244-45B08444F143}" sibTransId="{5754FE50-75C1-42C6-A350-7EECE4ACF395}"/>
    <dgm:cxn modelId="{10A25C19-DE1C-41DE-9866-2395A61660B1}" srcId="{7EA87867-02EE-43D1-B726-8160163568D2}" destId="{FA69D825-1B9C-4C8E-B19E-1A1B1DF09C5C}" srcOrd="0" destOrd="0" parTransId="{E313DBA8-A43A-4263-B023-0B7B7F9C3DC8}" sibTransId="{DCA80994-207F-4322-AF67-4495B605E115}"/>
    <dgm:cxn modelId="{F86CCF71-BF26-4E1C-9343-F2940E01AC83}" srcId="{C9FFE0CB-7D9D-4987-B0B5-903FB662AB06}" destId="{816BA13E-0F89-4ACE-A59C-1AE5F376441C}" srcOrd="0" destOrd="0" parTransId="{CF51479B-4DD4-44B5-BFA1-67ADA06BC9B0}" sibTransId="{42B074A4-FAF2-4546-B63E-5F72898EAEF8}"/>
    <dgm:cxn modelId="{54993995-CBA9-4395-9630-B6F86ECBE2C8}" type="presOf" srcId="{FA3E5BBD-971B-4EE6-B9A5-04A4B958C227}" destId="{F641EC7C-CCCE-4490-8FC7-9A6029568BB8}" srcOrd="0" destOrd="0" presId="urn:microsoft.com/office/officeart/2005/8/layout/matrix3"/>
    <dgm:cxn modelId="{8085A0BE-DEAE-4BF7-804D-0E198F16C740}" srcId="{2C0B164A-26A3-4C4B-A327-FE8FB40580CB}" destId="{2D9AD4DE-D4E3-4FE1-84F4-B56FC453A935}" srcOrd="1" destOrd="0" parTransId="{E6EB4E9E-C4D6-4C95-8563-FB2B24B947C5}" sibTransId="{DE263A5D-949B-49B9-A32A-14619A7DB5E4}"/>
    <dgm:cxn modelId="{7EAA9833-7542-4B88-BA89-C53EA1B8F847}" srcId="{2D9AD4DE-D4E3-4FE1-84F4-B56FC453A935}" destId="{9E7A8142-8A94-4528-A20D-B41736846FC1}" srcOrd="0" destOrd="0" parTransId="{EAED6804-DC84-4295-A621-8300C3B012C6}" sibTransId="{9154FDA2-D1D3-491C-9F60-834ADA6E205B}"/>
    <dgm:cxn modelId="{3F59210A-D82A-4E15-B8EA-1F19EC81D0CA}" type="presOf" srcId="{647F7EAB-B4B5-4FBD-925E-667B2C2AEF3C}" destId="{F641EC7C-CCCE-4490-8FC7-9A6029568BB8}" srcOrd="0" destOrd="1" presId="urn:microsoft.com/office/officeart/2005/8/layout/matrix3"/>
    <dgm:cxn modelId="{DF934F19-2738-43E8-B31E-2A845F8D84D9}" type="presOf" srcId="{7EA87867-02EE-43D1-B726-8160163568D2}" destId="{D2A4CEE5-1C9D-4140-8FE7-2CC1186C13E1}" srcOrd="0" destOrd="0" presId="urn:microsoft.com/office/officeart/2005/8/layout/matrix3"/>
    <dgm:cxn modelId="{BFFC5751-CD1E-4039-828F-3E8347A9664C}" type="presOf" srcId="{2C0B164A-26A3-4C4B-A327-FE8FB40580CB}" destId="{8A44CDC1-18E0-4647-8DB8-27E1DF3361D7}" srcOrd="0" destOrd="0" presId="urn:microsoft.com/office/officeart/2005/8/layout/matrix3"/>
    <dgm:cxn modelId="{9E09632A-7ADE-47DE-A551-92B2277C9F20}" srcId="{2C0B164A-26A3-4C4B-A327-FE8FB40580CB}" destId="{7EA87867-02EE-43D1-B726-8160163568D2}" srcOrd="3" destOrd="0" parTransId="{261B9C83-F75A-41AE-986A-5D2B23477099}" sibTransId="{4A632795-E5EA-4B79-8CA2-20FED36BACAF}"/>
    <dgm:cxn modelId="{0212AF51-2DD3-46CE-B63C-5CC1E4B11106}" type="presOf" srcId="{FA69D825-1B9C-4C8E-B19E-1A1B1DF09C5C}" destId="{D2A4CEE5-1C9D-4140-8FE7-2CC1186C13E1}" srcOrd="0" destOrd="1" presId="urn:microsoft.com/office/officeart/2005/8/layout/matrix3"/>
    <dgm:cxn modelId="{80522A89-29F2-4081-A653-754FD35C869E}" type="presOf" srcId="{C9FFE0CB-7D9D-4987-B0B5-903FB662AB06}" destId="{A2899D41-3A9B-43E5-9E5C-0F9A4AA1074D}" srcOrd="0" destOrd="0" presId="urn:microsoft.com/office/officeart/2005/8/layout/matrix3"/>
    <dgm:cxn modelId="{8E915F27-F2C4-44AB-9705-0C8D2A204509}" type="presParOf" srcId="{8A44CDC1-18E0-4647-8DB8-27E1DF3361D7}" destId="{570273EF-0C2D-408D-9046-4E7645D7BCC5}" srcOrd="0" destOrd="0" presId="urn:microsoft.com/office/officeart/2005/8/layout/matrix3"/>
    <dgm:cxn modelId="{E39F0CB7-2AF0-4890-A831-24C0CC5B0562}" type="presParOf" srcId="{8A44CDC1-18E0-4647-8DB8-27E1DF3361D7}" destId="{F641EC7C-CCCE-4490-8FC7-9A6029568BB8}" srcOrd="1" destOrd="0" presId="urn:microsoft.com/office/officeart/2005/8/layout/matrix3"/>
    <dgm:cxn modelId="{E08D9E60-020E-42FB-A4E3-F926179B07A2}" type="presParOf" srcId="{8A44CDC1-18E0-4647-8DB8-27E1DF3361D7}" destId="{17FE6CD9-8577-42A7-A247-CEFDC088C6C3}" srcOrd="2" destOrd="0" presId="urn:microsoft.com/office/officeart/2005/8/layout/matrix3"/>
    <dgm:cxn modelId="{3C0B785C-C99C-4DC0-9C5B-38851508EA8A}" type="presParOf" srcId="{8A44CDC1-18E0-4647-8DB8-27E1DF3361D7}" destId="{A2899D41-3A9B-43E5-9E5C-0F9A4AA1074D}" srcOrd="3" destOrd="0" presId="urn:microsoft.com/office/officeart/2005/8/layout/matrix3"/>
    <dgm:cxn modelId="{A9E933CE-8A08-414C-8354-EE395298F846}" type="presParOf" srcId="{8A44CDC1-18E0-4647-8DB8-27E1DF3361D7}" destId="{D2A4CEE5-1C9D-4140-8FE7-2CC1186C13E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54D4B-089F-48AB-AA4B-DBDE745E1108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73B7DE-0C64-476E-B00B-9AE370D5B2A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FF0066"/>
              </a:solidFill>
            </a:rPr>
            <a:t>Коррекционно-развивающая</a:t>
          </a:r>
          <a:endParaRPr lang="ru-RU" sz="1200" b="1" dirty="0">
            <a:solidFill>
              <a:srgbClr val="FF0066"/>
            </a:solidFill>
          </a:endParaRPr>
        </a:p>
      </dgm:t>
    </dgm:pt>
    <dgm:pt modelId="{86539A5B-8B2F-467A-A95B-25BAD37A5156}" type="parTrans" cxnId="{A4254A33-907D-437D-A2E4-E26DDBBE4F90}">
      <dgm:prSet/>
      <dgm:spPr/>
      <dgm:t>
        <a:bodyPr/>
        <a:lstStyle/>
        <a:p>
          <a:endParaRPr lang="ru-RU"/>
        </a:p>
      </dgm:t>
    </dgm:pt>
    <dgm:pt modelId="{80304A80-828E-4FD1-93B9-6AF3A60C2914}" type="sibTrans" cxnId="{A4254A33-907D-437D-A2E4-E26DDBBE4F90}">
      <dgm:prSet/>
      <dgm:spPr/>
      <dgm:t>
        <a:bodyPr/>
        <a:lstStyle/>
        <a:p>
          <a:endParaRPr lang="ru-RU"/>
        </a:p>
      </dgm:t>
    </dgm:pt>
    <dgm:pt modelId="{516B22AB-45B1-410B-9B0B-BAF7865E823E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</a:rPr>
            <a:t>Обучающая</a:t>
          </a:r>
          <a:endParaRPr lang="ru-RU" sz="1200" b="1" dirty="0">
            <a:solidFill>
              <a:srgbClr val="7030A0"/>
            </a:solidFill>
          </a:endParaRPr>
        </a:p>
      </dgm:t>
    </dgm:pt>
    <dgm:pt modelId="{01CA6C21-9489-491C-910D-C652E29B8CE8}" type="parTrans" cxnId="{5FD6915F-6B79-47BB-B199-0A49285129C8}">
      <dgm:prSet/>
      <dgm:spPr/>
      <dgm:t>
        <a:bodyPr/>
        <a:lstStyle/>
        <a:p>
          <a:endParaRPr lang="ru-RU"/>
        </a:p>
      </dgm:t>
    </dgm:pt>
    <dgm:pt modelId="{53D40D87-9144-4BCF-9992-F1647E8EEF9E}" type="sibTrans" cxnId="{5FD6915F-6B79-47BB-B199-0A49285129C8}">
      <dgm:prSet/>
      <dgm:spPr/>
      <dgm:t>
        <a:bodyPr/>
        <a:lstStyle/>
        <a:p>
          <a:endParaRPr lang="ru-RU"/>
        </a:p>
      </dgm:t>
    </dgm:pt>
    <dgm:pt modelId="{3C3C7866-D2C2-49B3-A913-D63DFF00DB83}">
      <dgm:prSet custT="1"/>
      <dgm:spPr/>
      <dgm:t>
        <a:bodyPr/>
        <a:lstStyle/>
        <a:p>
          <a:pPr rtl="0"/>
          <a:r>
            <a:rPr lang="ru-RU" sz="1200" dirty="0" smtClean="0">
              <a:solidFill>
                <a:srgbClr val="0070C0"/>
              </a:solidFill>
            </a:rPr>
            <a:t> Коммуникативная </a:t>
          </a:r>
          <a:endParaRPr lang="ru-RU" sz="1200" dirty="0">
            <a:solidFill>
              <a:srgbClr val="0070C0"/>
            </a:solidFill>
          </a:endParaRPr>
        </a:p>
      </dgm:t>
    </dgm:pt>
    <dgm:pt modelId="{DA85E37E-4024-4A72-AC57-E4623A69F0F1}" type="parTrans" cxnId="{9E033375-F913-48F5-ACF4-7C8D01F3BD9B}">
      <dgm:prSet/>
      <dgm:spPr/>
      <dgm:t>
        <a:bodyPr/>
        <a:lstStyle/>
        <a:p>
          <a:endParaRPr lang="ru-RU"/>
        </a:p>
      </dgm:t>
    </dgm:pt>
    <dgm:pt modelId="{FE1710EC-FE3D-4C09-A7F5-808A51447D44}" type="sibTrans" cxnId="{9E033375-F913-48F5-ACF4-7C8D01F3BD9B}">
      <dgm:prSet/>
      <dgm:spPr/>
      <dgm:t>
        <a:bodyPr/>
        <a:lstStyle/>
        <a:p>
          <a:endParaRPr lang="ru-RU"/>
        </a:p>
      </dgm:t>
    </dgm:pt>
    <dgm:pt modelId="{7B5CC4AB-26C1-4894-B089-D01780BD5583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B050"/>
              </a:solidFill>
            </a:rPr>
            <a:t>Релаксационная</a:t>
          </a:r>
          <a:endParaRPr lang="ru-RU" sz="1200" b="1" dirty="0">
            <a:solidFill>
              <a:srgbClr val="00B050"/>
            </a:solidFill>
          </a:endParaRPr>
        </a:p>
      </dgm:t>
    </dgm:pt>
    <dgm:pt modelId="{B3B4C70B-8165-4124-888A-B31C21977334}" type="parTrans" cxnId="{13882F51-AD8D-47E6-8782-F8BEB439FE2F}">
      <dgm:prSet/>
      <dgm:spPr/>
      <dgm:t>
        <a:bodyPr/>
        <a:lstStyle/>
        <a:p>
          <a:endParaRPr lang="ru-RU"/>
        </a:p>
      </dgm:t>
    </dgm:pt>
    <dgm:pt modelId="{9F5058CB-FF78-4CC8-B203-F851ADE62DF0}" type="sibTrans" cxnId="{13882F51-AD8D-47E6-8782-F8BEB439FE2F}">
      <dgm:prSet/>
      <dgm:spPr/>
      <dgm:t>
        <a:bodyPr/>
        <a:lstStyle/>
        <a:p>
          <a:endParaRPr lang="ru-RU"/>
        </a:p>
      </dgm:t>
    </dgm:pt>
    <dgm:pt modelId="{3F4E9138-2BA5-4861-B8C1-1D37C8A95497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FF6600"/>
              </a:solidFill>
            </a:rPr>
            <a:t>Воспитательная</a:t>
          </a:r>
          <a:endParaRPr lang="ru-RU" sz="1200" b="1" dirty="0">
            <a:solidFill>
              <a:srgbClr val="FF6600"/>
            </a:solidFill>
          </a:endParaRPr>
        </a:p>
      </dgm:t>
    </dgm:pt>
    <dgm:pt modelId="{60A1D2C0-0244-4D2E-B989-FA7685220417}" type="parTrans" cxnId="{D5AB8757-8AEE-45C3-8807-CE7648EB7A51}">
      <dgm:prSet/>
      <dgm:spPr/>
      <dgm:t>
        <a:bodyPr/>
        <a:lstStyle/>
        <a:p>
          <a:endParaRPr lang="ru-RU"/>
        </a:p>
      </dgm:t>
    </dgm:pt>
    <dgm:pt modelId="{0ABE810D-FED2-4D1D-9A7F-74A2ACFA28D6}" type="sibTrans" cxnId="{D5AB8757-8AEE-45C3-8807-CE7648EB7A51}">
      <dgm:prSet/>
      <dgm:spPr/>
      <dgm:t>
        <a:bodyPr/>
        <a:lstStyle/>
        <a:p>
          <a:endParaRPr lang="ru-RU"/>
        </a:p>
      </dgm:t>
    </dgm:pt>
    <dgm:pt modelId="{04F8CB87-1EC8-46F6-A94F-C393A3D43F00}">
      <dgm:prSet custT="1"/>
      <dgm:spPr/>
      <dgm:t>
        <a:bodyPr/>
        <a:lstStyle/>
        <a:p>
          <a:pPr algn="just" rtl="0"/>
          <a:r>
            <a:rPr lang="ru-RU" sz="1200" b="1" dirty="0" smtClean="0">
              <a:solidFill>
                <a:srgbClr val="FF0066"/>
              </a:solidFill>
            </a:rPr>
            <a:t>Развитие и коррекция всех психических функций (воображения, восприятия, внимания, мышления, моторики и координации движений и т.д.).</a:t>
          </a:r>
          <a:endParaRPr lang="ru-RU" sz="1200" b="1" dirty="0">
            <a:solidFill>
              <a:srgbClr val="FF0066"/>
            </a:solidFill>
          </a:endParaRPr>
        </a:p>
      </dgm:t>
    </dgm:pt>
    <dgm:pt modelId="{9A6D986F-95F0-40F5-BA74-BDE2254598C5}" type="parTrans" cxnId="{914E8058-98DC-41A7-BC81-E4363DED2C67}">
      <dgm:prSet/>
      <dgm:spPr/>
      <dgm:t>
        <a:bodyPr/>
        <a:lstStyle/>
        <a:p>
          <a:endParaRPr lang="ru-RU"/>
        </a:p>
      </dgm:t>
    </dgm:pt>
    <dgm:pt modelId="{7C7CD722-F455-4655-B73E-088801E9FDC8}" type="sibTrans" cxnId="{914E8058-98DC-41A7-BC81-E4363DED2C67}">
      <dgm:prSet/>
      <dgm:spPr/>
      <dgm:t>
        <a:bodyPr/>
        <a:lstStyle/>
        <a:p>
          <a:endParaRPr lang="ru-RU"/>
        </a:p>
      </dgm:t>
    </dgm:pt>
    <dgm:pt modelId="{5CB58AF9-C563-48D6-A9E1-123DDF68C3A4}">
      <dgm:prSet custT="1"/>
      <dgm:spPr/>
      <dgm:t>
        <a:bodyPr/>
        <a:lstStyle/>
        <a:p>
          <a:pPr algn="just" rtl="0"/>
          <a:r>
            <a:rPr lang="ru-RU" sz="1200" b="1" dirty="0" smtClean="0">
              <a:solidFill>
                <a:srgbClr val="7030A0"/>
              </a:solidFill>
            </a:rPr>
            <a:t>Расширение знаний и представлений о самом себе, других, окружающем мире, раскрытие творческих способностей детей, умения видеть необычное в предмете исследования.</a:t>
          </a:r>
          <a:endParaRPr lang="ru-RU" sz="1200" b="1" dirty="0">
            <a:solidFill>
              <a:srgbClr val="7030A0"/>
            </a:solidFill>
          </a:endParaRPr>
        </a:p>
      </dgm:t>
    </dgm:pt>
    <dgm:pt modelId="{6CF7C922-FDBB-450F-8F42-05B8E429B5DF}" type="parTrans" cxnId="{4F525A11-D417-4F46-90CA-E8D87FC68BD0}">
      <dgm:prSet/>
      <dgm:spPr/>
      <dgm:t>
        <a:bodyPr/>
        <a:lstStyle/>
        <a:p>
          <a:endParaRPr lang="ru-RU"/>
        </a:p>
      </dgm:t>
    </dgm:pt>
    <dgm:pt modelId="{5BF35E46-5C6D-43FC-921A-70800D44E42C}" type="sibTrans" cxnId="{4F525A11-D417-4F46-90CA-E8D87FC68BD0}">
      <dgm:prSet/>
      <dgm:spPr/>
      <dgm:t>
        <a:bodyPr/>
        <a:lstStyle/>
        <a:p>
          <a:endParaRPr lang="ru-RU"/>
        </a:p>
      </dgm:t>
    </dgm:pt>
    <dgm:pt modelId="{BC017F43-9176-491E-B8F2-0447FB7C9202}">
      <dgm:prSet custT="1"/>
      <dgm:spPr/>
      <dgm:t>
        <a:bodyPr/>
        <a:lstStyle/>
        <a:p>
          <a:pPr algn="just" rtl="0"/>
          <a:r>
            <a:rPr lang="ru-RU" sz="1200" b="1" dirty="0" smtClean="0">
              <a:solidFill>
                <a:srgbClr val="0070C0"/>
              </a:solidFill>
            </a:rPr>
            <a:t>Развитие умения позитивного общения и сотрудничества.</a:t>
          </a:r>
          <a:endParaRPr lang="ru-RU" sz="1200" b="1" dirty="0">
            <a:solidFill>
              <a:srgbClr val="0070C0"/>
            </a:solidFill>
          </a:endParaRPr>
        </a:p>
      </dgm:t>
    </dgm:pt>
    <dgm:pt modelId="{4502DC37-EDA2-4A4E-BFD3-BBD87B3489DB}" type="parTrans" cxnId="{4ACF1919-AE9A-472F-9673-ADE8720AC304}">
      <dgm:prSet/>
      <dgm:spPr/>
      <dgm:t>
        <a:bodyPr/>
        <a:lstStyle/>
        <a:p>
          <a:endParaRPr lang="ru-RU"/>
        </a:p>
      </dgm:t>
    </dgm:pt>
    <dgm:pt modelId="{0044AEEC-FC1A-417A-A2C8-E8163F4E6CE4}" type="sibTrans" cxnId="{4ACF1919-AE9A-472F-9673-ADE8720AC304}">
      <dgm:prSet/>
      <dgm:spPr/>
      <dgm:t>
        <a:bodyPr/>
        <a:lstStyle/>
        <a:p>
          <a:endParaRPr lang="ru-RU"/>
        </a:p>
      </dgm:t>
    </dgm:pt>
    <dgm:pt modelId="{05DCE31D-EEF4-4BD0-9239-F5999EF4FBED}">
      <dgm:prSet custT="1"/>
      <dgm:spPr/>
      <dgm:t>
        <a:bodyPr/>
        <a:lstStyle/>
        <a:p>
          <a:pPr algn="just" rtl="0"/>
          <a:r>
            <a:rPr lang="ru-RU" sz="1200" b="1" dirty="0" smtClean="0">
              <a:solidFill>
                <a:srgbClr val="00B050"/>
              </a:solidFill>
            </a:rPr>
            <a:t>Преобразование деструктивных форм энергии в социально-адаптивную форму деятельности, снятие эмоционального напряжения. Исчезают нервозность, возбужденность, концентрируется внимание, улучшается память, повышается обучаемости.</a:t>
          </a:r>
          <a:endParaRPr lang="ru-RU" sz="1200" b="1" dirty="0">
            <a:solidFill>
              <a:srgbClr val="00B050"/>
            </a:solidFill>
          </a:endParaRPr>
        </a:p>
      </dgm:t>
    </dgm:pt>
    <dgm:pt modelId="{5245CDE3-D161-4DBD-87F2-4955AB4EE504}" type="parTrans" cxnId="{3933EDF6-3A1A-4992-ABF9-32843F4B42C4}">
      <dgm:prSet/>
      <dgm:spPr/>
      <dgm:t>
        <a:bodyPr/>
        <a:lstStyle/>
        <a:p>
          <a:endParaRPr lang="ru-RU"/>
        </a:p>
      </dgm:t>
    </dgm:pt>
    <dgm:pt modelId="{FCD27813-DA68-4B95-850A-BC5865AEAFFC}" type="sibTrans" cxnId="{3933EDF6-3A1A-4992-ABF9-32843F4B42C4}">
      <dgm:prSet/>
      <dgm:spPr/>
      <dgm:t>
        <a:bodyPr/>
        <a:lstStyle/>
        <a:p>
          <a:endParaRPr lang="ru-RU"/>
        </a:p>
      </dgm:t>
    </dgm:pt>
    <dgm:pt modelId="{1D603C76-789A-45EC-B8B9-6E611B47C2CA}">
      <dgm:prSet custT="1"/>
      <dgm:spPr/>
      <dgm:t>
        <a:bodyPr/>
        <a:lstStyle/>
        <a:p>
          <a:pPr algn="just" rtl="0"/>
          <a:r>
            <a:rPr lang="ru-RU" sz="1200" b="1" dirty="0" smtClean="0">
              <a:solidFill>
                <a:srgbClr val="FF6600"/>
              </a:solidFill>
            </a:rPr>
            <a:t>Развитие нравственных сторон личности ребенка, любви к труду, процессу творчества и познания.</a:t>
          </a:r>
          <a:endParaRPr lang="ru-RU" sz="1200" b="1" dirty="0">
            <a:solidFill>
              <a:srgbClr val="FF6600"/>
            </a:solidFill>
          </a:endParaRPr>
        </a:p>
      </dgm:t>
    </dgm:pt>
    <dgm:pt modelId="{4A353DA3-5A87-4FFE-88AF-D8E5DCEF42BF}" type="parTrans" cxnId="{4E8C1D21-7471-4179-8CB1-6CAA9719E5CE}">
      <dgm:prSet/>
      <dgm:spPr/>
      <dgm:t>
        <a:bodyPr/>
        <a:lstStyle/>
        <a:p>
          <a:endParaRPr lang="ru-RU"/>
        </a:p>
      </dgm:t>
    </dgm:pt>
    <dgm:pt modelId="{30ED357D-6700-4922-97E3-BFB47F72BF15}" type="sibTrans" cxnId="{4E8C1D21-7471-4179-8CB1-6CAA9719E5CE}">
      <dgm:prSet/>
      <dgm:spPr/>
      <dgm:t>
        <a:bodyPr/>
        <a:lstStyle/>
        <a:p>
          <a:endParaRPr lang="ru-RU"/>
        </a:p>
      </dgm:t>
    </dgm:pt>
    <dgm:pt modelId="{7C4E3FA1-9433-44AB-8B28-C3720077AC0F}" type="pres">
      <dgm:prSet presAssocID="{86054D4B-089F-48AB-AA4B-DBDE745E1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AD44F-98A7-4EFF-8331-51D235FF305E}" type="pres">
      <dgm:prSet presAssocID="{DD73B7DE-0C64-476E-B00B-9AE370D5B2A6}" presName="parentLin" presStyleCnt="0"/>
      <dgm:spPr/>
    </dgm:pt>
    <dgm:pt modelId="{BCBD03A5-1960-47FE-B50A-2A69E02D3C98}" type="pres">
      <dgm:prSet presAssocID="{DD73B7DE-0C64-476E-B00B-9AE370D5B2A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4B94DD-06DD-4B1D-85DF-CBD74F6FAB6D}" type="pres">
      <dgm:prSet presAssocID="{DD73B7DE-0C64-476E-B00B-9AE370D5B2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BB8CD-1ECC-4CF6-91F2-9015A2032CEF}" type="pres">
      <dgm:prSet presAssocID="{DD73B7DE-0C64-476E-B00B-9AE370D5B2A6}" presName="negativeSpace" presStyleCnt="0"/>
      <dgm:spPr/>
    </dgm:pt>
    <dgm:pt modelId="{41418F62-0ED7-49BA-9D78-2CAF801460CC}" type="pres">
      <dgm:prSet presAssocID="{DD73B7DE-0C64-476E-B00B-9AE370D5B2A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0DBBC-D798-4B72-A4D5-04176962FBE6}" type="pres">
      <dgm:prSet presAssocID="{80304A80-828E-4FD1-93B9-6AF3A60C2914}" presName="spaceBetweenRectangles" presStyleCnt="0"/>
      <dgm:spPr/>
    </dgm:pt>
    <dgm:pt modelId="{BDF073E9-A3E1-44A9-87AB-FA82332FCA9F}" type="pres">
      <dgm:prSet presAssocID="{516B22AB-45B1-410B-9B0B-BAF7865E823E}" presName="parentLin" presStyleCnt="0"/>
      <dgm:spPr/>
    </dgm:pt>
    <dgm:pt modelId="{FA2CE04F-FBC8-4A60-917B-A41888233B8F}" type="pres">
      <dgm:prSet presAssocID="{516B22AB-45B1-410B-9B0B-BAF7865E823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BE9A033-6D5B-45E4-A91C-828A0FE318BA}" type="pres">
      <dgm:prSet presAssocID="{516B22AB-45B1-410B-9B0B-BAF7865E82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EEAC-CE56-4A95-B044-4F23DF3D835C}" type="pres">
      <dgm:prSet presAssocID="{516B22AB-45B1-410B-9B0B-BAF7865E823E}" presName="negativeSpace" presStyleCnt="0"/>
      <dgm:spPr/>
    </dgm:pt>
    <dgm:pt modelId="{CDD7D650-7DC7-42A1-9CF7-3106E3B13B25}" type="pres">
      <dgm:prSet presAssocID="{516B22AB-45B1-410B-9B0B-BAF7865E823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94744-4981-41E6-849B-808C6B1F661E}" type="pres">
      <dgm:prSet presAssocID="{53D40D87-9144-4BCF-9992-F1647E8EEF9E}" presName="spaceBetweenRectangles" presStyleCnt="0"/>
      <dgm:spPr/>
    </dgm:pt>
    <dgm:pt modelId="{62465D67-FBBB-4762-B7E9-4107DC3526EF}" type="pres">
      <dgm:prSet presAssocID="{3C3C7866-D2C2-49B3-A913-D63DFF00DB83}" presName="parentLin" presStyleCnt="0"/>
      <dgm:spPr/>
    </dgm:pt>
    <dgm:pt modelId="{B5756BBD-E2EB-45D7-BAF4-377F926417E1}" type="pres">
      <dgm:prSet presAssocID="{3C3C7866-D2C2-49B3-A913-D63DFF00DB8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C77FAFE-CC6B-49ED-A751-33D9B9BDBBB8}" type="pres">
      <dgm:prSet presAssocID="{3C3C7866-D2C2-49B3-A913-D63DFF00DB8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2A035-7E8D-47C9-835C-614769B017D2}" type="pres">
      <dgm:prSet presAssocID="{3C3C7866-D2C2-49B3-A913-D63DFF00DB83}" presName="negativeSpace" presStyleCnt="0"/>
      <dgm:spPr/>
    </dgm:pt>
    <dgm:pt modelId="{3C1AA11E-F3B8-44B7-B364-B35D490903A3}" type="pres">
      <dgm:prSet presAssocID="{3C3C7866-D2C2-49B3-A913-D63DFF00DB8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679F6-B28D-4415-8399-22C21CCE426D}" type="pres">
      <dgm:prSet presAssocID="{FE1710EC-FE3D-4C09-A7F5-808A51447D44}" presName="spaceBetweenRectangles" presStyleCnt="0"/>
      <dgm:spPr/>
    </dgm:pt>
    <dgm:pt modelId="{B6B75245-73DA-4920-A723-58AAC747CF31}" type="pres">
      <dgm:prSet presAssocID="{7B5CC4AB-26C1-4894-B089-D01780BD5583}" presName="parentLin" presStyleCnt="0"/>
      <dgm:spPr/>
    </dgm:pt>
    <dgm:pt modelId="{17C3E471-0193-4651-8297-3D8EBF73C74F}" type="pres">
      <dgm:prSet presAssocID="{7B5CC4AB-26C1-4894-B089-D01780BD558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13F5226-3F9D-4D0D-AF06-CDCFFE11C0E3}" type="pres">
      <dgm:prSet presAssocID="{7B5CC4AB-26C1-4894-B089-D01780BD55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68D59-2D85-4D7C-9B74-97FE4B9B1ED7}" type="pres">
      <dgm:prSet presAssocID="{7B5CC4AB-26C1-4894-B089-D01780BD5583}" presName="negativeSpace" presStyleCnt="0"/>
      <dgm:spPr/>
    </dgm:pt>
    <dgm:pt modelId="{2CFF5524-655C-4E73-A224-E80CABB252E1}" type="pres">
      <dgm:prSet presAssocID="{7B5CC4AB-26C1-4894-B089-D01780BD558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89A8E-6E84-433A-B142-026E59186CC3}" type="pres">
      <dgm:prSet presAssocID="{9F5058CB-FF78-4CC8-B203-F851ADE62DF0}" presName="spaceBetweenRectangles" presStyleCnt="0"/>
      <dgm:spPr/>
    </dgm:pt>
    <dgm:pt modelId="{C16E1D88-A32E-4242-9428-2E34C55559AE}" type="pres">
      <dgm:prSet presAssocID="{3F4E9138-2BA5-4861-B8C1-1D37C8A95497}" presName="parentLin" presStyleCnt="0"/>
      <dgm:spPr/>
    </dgm:pt>
    <dgm:pt modelId="{008BB90E-74D1-4888-9E44-3C183F4ADD0F}" type="pres">
      <dgm:prSet presAssocID="{3F4E9138-2BA5-4861-B8C1-1D37C8A9549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F85F6CA-8918-4CF5-B14D-F516C48A431D}" type="pres">
      <dgm:prSet presAssocID="{3F4E9138-2BA5-4861-B8C1-1D37C8A954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16674-4A2D-436D-BEE4-6B76C21F35D0}" type="pres">
      <dgm:prSet presAssocID="{3F4E9138-2BA5-4861-B8C1-1D37C8A95497}" presName="negativeSpace" presStyleCnt="0"/>
      <dgm:spPr/>
    </dgm:pt>
    <dgm:pt modelId="{BF12F84A-88CF-417B-BEB0-7920D62113D7}" type="pres">
      <dgm:prSet presAssocID="{3F4E9138-2BA5-4861-B8C1-1D37C8A9549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18500-176F-42C2-B0D6-6B446C6D4528}" type="presOf" srcId="{3F4E9138-2BA5-4861-B8C1-1D37C8A95497}" destId="{008BB90E-74D1-4888-9E44-3C183F4ADD0F}" srcOrd="0" destOrd="0" presId="urn:microsoft.com/office/officeart/2005/8/layout/list1"/>
    <dgm:cxn modelId="{4CCA35D1-9295-4DFE-B9DC-BA5050D1813C}" type="presOf" srcId="{516B22AB-45B1-410B-9B0B-BAF7865E823E}" destId="{FA2CE04F-FBC8-4A60-917B-A41888233B8F}" srcOrd="0" destOrd="0" presId="urn:microsoft.com/office/officeart/2005/8/layout/list1"/>
    <dgm:cxn modelId="{A4254A33-907D-437D-A2E4-E26DDBBE4F90}" srcId="{86054D4B-089F-48AB-AA4B-DBDE745E1108}" destId="{DD73B7DE-0C64-476E-B00B-9AE370D5B2A6}" srcOrd="0" destOrd="0" parTransId="{86539A5B-8B2F-467A-A95B-25BAD37A5156}" sibTransId="{80304A80-828E-4FD1-93B9-6AF3A60C2914}"/>
    <dgm:cxn modelId="{3933EDF6-3A1A-4992-ABF9-32843F4B42C4}" srcId="{7B5CC4AB-26C1-4894-B089-D01780BD5583}" destId="{05DCE31D-EEF4-4BD0-9239-F5999EF4FBED}" srcOrd="0" destOrd="0" parTransId="{5245CDE3-D161-4DBD-87F2-4955AB4EE504}" sibTransId="{FCD27813-DA68-4B95-850A-BC5865AEAFFC}"/>
    <dgm:cxn modelId="{5F33835E-6A59-4629-A1CF-27F509EDD58D}" type="presOf" srcId="{DD73B7DE-0C64-476E-B00B-9AE370D5B2A6}" destId="{BCBD03A5-1960-47FE-B50A-2A69E02D3C98}" srcOrd="0" destOrd="0" presId="urn:microsoft.com/office/officeart/2005/8/layout/list1"/>
    <dgm:cxn modelId="{4ACF1919-AE9A-472F-9673-ADE8720AC304}" srcId="{3C3C7866-D2C2-49B3-A913-D63DFF00DB83}" destId="{BC017F43-9176-491E-B8F2-0447FB7C9202}" srcOrd="0" destOrd="0" parTransId="{4502DC37-EDA2-4A4E-BFD3-BBD87B3489DB}" sibTransId="{0044AEEC-FC1A-417A-A2C8-E8163F4E6CE4}"/>
    <dgm:cxn modelId="{8DA37D44-AD2F-4D3E-877A-FCE6AB25252C}" type="presOf" srcId="{1D603C76-789A-45EC-B8B9-6E611B47C2CA}" destId="{BF12F84A-88CF-417B-BEB0-7920D62113D7}" srcOrd="0" destOrd="0" presId="urn:microsoft.com/office/officeart/2005/8/layout/list1"/>
    <dgm:cxn modelId="{72827227-6CD2-4B5D-8006-62F9704CE7D4}" type="presOf" srcId="{516B22AB-45B1-410B-9B0B-BAF7865E823E}" destId="{FBE9A033-6D5B-45E4-A91C-828A0FE318BA}" srcOrd="1" destOrd="0" presId="urn:microsoft.com/office/officeart/2005/8/layout/list1"/>
    <dgm:cxn modelId="{9E033375-F913-48F5-ACF4-7C8D01F3BD9B}" srcId="{86054D4B-089F-48AB-AA4B-DBDE745E1108}" destId="{3C3C7866-D2C2-49B3-A913-D63DFF00DB83}" srcOrd="2" destOrd="0" parTransId="{DA85E37E-4024-4A72-AC57-E4623A69F0F1}" sibTransId="{FE1710EC-FE3D-4C09-A7F5-808A51447D44}"/>
    <dgm:cxn modelId="{F02D55F1-53D1-4EB9-9251-6A77FDD660E9}" type="presOf" srcId="{05DCE31D-EEF4-4BD0-9239-F5999EF4FBED}" destId="{2CFF5524-655C-4E73-A224-E80CABB252E1}" srcOrd="0" destOrd="0" presId="urn:microsoft.com/office/officeart/2005/8/layout/list1"/>
    <dgm:cxn modelId="{306E13E0-336B-4C69-9206-48D76E6661F6}" type="presOf" srcId="{5CB58AF9-C563-48D6-A9E1-123DDF68C3A4}" destId="{CDD7D650-7DC7-42A1-9CF7-3106E3B13B25}" srcOrd="0" destOrd="0" presId="urn:microsoft.com/office/officeart/2005/8/layout/list1"/>
    <dgm:cxn modelId="{7B29373B-62E7-49C2-8EAC-20D88557575B}" type="presOf" srcId="{3C3C7866-D2C2-49B3-A913-D63DFF00DB83}" destId="{0C77FAFE-CC6B-49ED-A751-33D9B9BDBBB8}" srcOrd="1" destOrd="0" presId="urn:microsoft.com/office/officeart/2005/8/layout/list1"/>
    <dgm:cxn modelId="{4F525A11-D417-4F46-90CA-E8D87FC68BD0}" srcId="{516B22AB-45B1-410B-9B0B-BAF7865E823E}" destId="{5CB58AF9-C563-48D6-A9E1-123DDF68C3A4}" srcOrd="0" destOrd="0" parTransId="{6CF7C922-FDBB-450F-8F42-05B8E429B5DF}" sibTransId="{5BF35E46-5C6D-43FC-921A-70800D44E42C}"/>
    <dgm:cxn modelId="{206AB686-3485-4EE3-83D6-B91C2E7E033C}" type="presOf" srcId="{3C3C7866-D2C2-49B3-A913-D63DFF00DB83}" destId="{B5756BBD-E2EB-45D7-BAF4-377F926417E1}" srcOrd="0" destOrd="0" presId="urn:microsoft.com/office/officeart/2005/8/layout/list1"/>
    <dgm:cxn modelId="{13882F51-AD8D-47E6-8782-F8BEB439FE2F}" srcId="{86054D4B-089F-48AB-AA4B-DBDE745E1108}" destId="{7B5CC4AB-26C1-4894-B089-D01780BD5583}" srcOrd="3" destOrd="0" parTransId="{B3B4C70B-8165-4124-888A-B31C21977334}" sibTransId="{9F5058CB-FF78-4CC8-B203-F851ADE62DF0}"/>
    <dgm:cxn modelId="{914E8058-98DC-41A7-BC81-E4363DED2C67}" srcId="{DD73B7DE-0C64-476E-B00B-9AE370D5B2A6}" destId="{04F8CB87-1EC8-46F6-A94F-C393A3D43F00}" srcOrd="0" destOrd="0" parTransId="{9A6D986F-95F0-40F5-BA74-BDE2254598C5}" sibTransId="{7C7CD722-F455-4655-B73E-088801E9FDC8}"/>
    <dgm:cxn modelId="{CCCDC5BC-4051-4FB6-BD39-F624DD1AE4CF}" type="presOf" srcId="{7B5CC4AB-26C1-4894-B089-D01780BD5583}" destId="{17C3E471-0193-4651-8297-3D8EBF73C74F}" srcOrd="0" destOrd="0" presId="urn:microsoft.com/office/officeart/2005/8/layout/list1"/>
    <dgm:cxn modelId="{4E8C1D21-7471-4179-8CB1-6CAA9719E5CE}" srcId="{3F4E9138-2BA5-4861-B8C1-1D37C8A95497}" destId="{1D603C76-789A-45EC-B8B9-6E611B47C2CA}" srcOrd="0" destOrd="0" parTransId="{4A353DA3-5A87-4FFE-88AF-D8E5DCEF42BF}" sibTransId="{30ED357D-6700-4922-97E3-BFB47F72BF15}"/>
    <dgm:cxn modelId="{D7625209-E89D-42C4-A826-E37D5004F79D}" type="presOf" srcId="{DD73B7DE-0C64-476E-B00B-9AE370D5B2A6}" destId="{194B94DD-06DD-4B1D-85DF-CBD74F6FAB6D}" srcOrd="1" destOrd="0" presId="urn:microsoft.com/office/officeart/2005/8/layout/list1"/>
    <dgm:cxn modelId="{D5AB8757-8AEE-45C3-8807-CE7648EB7A51}" srcId="{86054D4B-089F-48AB-AA4B-DBDE745E1108}" destId="{3F4E9138-2BA5-4861-B8C1-1D37C8A95497}" srcOrd="4" destOrd="0" parTransId="{60A1D2C0-0244-4D2E-B989-FA7685220417}" sibTransId="{0ABE810D-FED2-4D1D-9A7F-74A2ACFA28D6}"/>
    <dgm:cxn modelId="{46069B80-399F-4E21-959D-46F972D1D7AC}" type="presOf" srcId="{04F8CB87-1EC8-46F6-A94F-C393A3D43F00}" destId="{41418F62-0ED7-49BA-9D78-2CAF801460CC}" srcOrd="0" destOrd="0" presId="urn:microsoft.com/office/officeart/2005/8/layout/list1"/>
    <dgm:cxn modelId="{D140A71B-7124-4E70-8BDF-1F0BD1E584C9}" type="presOf" srcId="{86054D4B-089F-48AB-AA4B-DBDE745E1108}" destId="{7C4E3FA1-9433-44AB-8B28-C3720077AC0F}" srcOrd="0" destOrd="0" presId="urn:microsoft.com/office/officeart/2005/8/layout/list1"/>
    <dgm:cxn modelId="{1043D8EC-7D70-4206-A163-0AA65901FA56}" type="presOf" srcId="{7B5CC4AB-26C1-4894-B089-D01780BD5583}" destId="{F13F5226-3F9D-4D0D-AF06-CDCFFE11C0E3}" srcOrd="1" destOrd="0" presId="urn:microsoft.com/office/officeart/2005/8/layout/list1"/>
    <dgm:cxn modelId="{76F24F1E-FB9D-4876-BC1F-3D60DD1CE7CF}" type="presOf" srcId="{BC017F43-9176-491E-B8F2-0447FB7C9202}" destId="{3C1AA11E-F3B8-44B7-B364-B35D490903A3}" srcOrd="0" destOrd="0" presId="urn:microsoft.com/office/officeart/2005/8/layout/list1"/>
    <dgm:cxn modelId="{02537766-72CC-46C8-B1B4-3B69C4EC7DF2}" type="presOf" srcId="{3F4E9138-2BA5-4861-B8C1-1D37C8A95497}" destId="{3F85F6CA-8918-4CF5-B14D-F516C48A431D}" srcOrd="1" destOrd="0" presId="urn:microsoft.com/office/officeart/2005/8/layout/list1"/>
    <dgm:cxn modelId="{5FD6915F-6B79-47BB-B199-0A49285129C8}" srcId="{86054D4B-089F-48AB-AA4B-DBDE745E1108}" destId="{516B22AB-45B1-410B-9B0B-BAF7865E823E}" srcOrd="1" destOrd="0" parTransId="{01CA6C21-9489-491C-910D-C652E29B8CE8}" sibTransId="{53D40D87-9144-4BCF-9992-F1647E8EEF9E}"/>
    <dgm:cxn modelId="{D96984EA-BF55-475F-951E-EE5A4E2389AD}" type="presParOf" srcId="{7C4E3FA1-9433-44AB-8B28-C3720077AC0F}" destId="{7B2AD44F-98A7-4EFF-8331-51D235FF305E}" srcOrd="0" destOrd="0" presId="urn:microsoft.com/office/officeart/2005/8/layout/list1"/>
    <dgm:cxn modelId="{E6DE0D84-397D-4F1C-8270-6F436A60B64D}" type="presParOf" srcId="{7B2AD44F-98A7-4EFF-8331-51D235FF305E}" destId="{BCBD03A5-1960-47FE-B50A-2A69E02D3C98}" srcOrd="0" destOrd="0" presId="urn:microsoft.com/office/officeart/2005/8/layout/list1"/>
    <dgm:cxn modelId="{6B122DA7-87C3-4D40-8686-970028B52963}" type="presParOf" srcId="{7B2AD44F-98A7-4EFF-8331-51D235FF305E}" destId="{194B94DD-06DD-4B1D-85DF-CBD74F6FAB6D}" srcOrd="1" destOrd="0" presId="urn:microsoft.com/office/officeart/2005/8/layout/list1"/>
    <dgm:cxn modelId="{8BA2186B-D45D-460A-A4CB-8D444E33C4F3}" type="presParOf" srcId="{7C4E3FA1-9433-44AB-8B28-C3720077AC0F}" destId="{284BB8CD-1ECC-4CF6-91F2-9015A2032CEF}" srcOrd="1" destOrd="0" presId="urn:microsoft.com/office/officeart/2005/8/layout/list1"/>
    <dgm:cxn modelId="{B34F5838-6B67-470F-9A21-4146FCD820FD}" type="presParOf" srcId="{7C4E3FA1-9433-44AB-8B28-C3720077AC0F}" destId="{41418F62-0ED7-49BA-9D78-2CAF801460CC}" srcOrd="2" destOrd="0" presId="urn:microsoft.com/office/officeart/2005/8/layout/list1"/>
    <dgm:cxn modelId="{8654F18C-A67E-4002-87BB-2BCC999409BE}" type="presParOf" srcId="{7C4E3FA1-9433-44AB-8B28-C3720077AC0F}" destId="{A0D0DBBC-D798-4B72-A4D5-04176962FBE6}" srcOrd="3" destOrd="0" presId="urn:microsoft.com/office/officeart/2005/8/layout/list1"/>
    <dgm:cxn modelId="{7426C965-AB00-4D6D-A662-45AD65024C8C}" type="presParOf" srcId="{7C4E3FA1-9433-44AB-8B28-C3720077AC0F}" destId="{BDF073E9-A3E1-44A9-87AB-FA82332FCA9F}" srcOrd="4" destOrd="0" presId="urn:microsoft.com/office/officeart/2005/8/layout/list1"/>
    <dgm:cxn modelId="{880B3A95-99E8-4088-87DF-008E1F7B3691}" type="presParOf" srcId="{BDF073E9-A3E1-44A9-87AB-FA82332FCA9F}" destId="{FA2CE04F-FBC8-4A60-917B-A41888233B8F}" srcOrd="0" destOrd="0" presId="urn:microsoft.com/office/officeart/2005/8/layout/list1"/>
    <dgm:cxn modelId="{D4A390A6-F63E-4AD9-B0F6-9D9893C7608C}" type="presParOf" srcId="{BDF073E9-A3E1-44A9-87AB-FA82332FCA9F}" destId="{FBE9A033-6D5B-45E4-A91C-828A0FE318BA}" srcOrd="1" destOrd="0" presId="urn:microsoft.com/office/officeart/2005/8/layout/list1"/>
    <dgm:cxn modelId="{7C594146-FB04-4740-83FF-62D599F32956}" type="presParOf" srcId="{7C4E3FA1-9433-44AB-8B28-C3720077AC0F}" destId="{16E1EEAC-CE56-4A95-B044-4F23DF3D835C}" srcOrd="5" destOrd="0" presId="urn:microsoft.com/office/officeart/2005/8/layout/list1"/>
    <dgm:cxn modelId="{DE5D1C8A-D4DE-4C97-85D9-1EA5778BFC69}" type="presParOf" srcId="{7C4E3FA1-9433-44AB-8B28-C3720077AC0F}" destId="{CDD7D650-7DC7-42A1-9CF7-3106E3B13B25}" srcOrd="6" destOrd="0" presId="urn:microsoft.com/office/officeart/2005/8/layout/list1"/>
    <dgm:cxn modelId="{6B92BC97-B03E-48A4-823A-8B1A216FA9B0}" type="presParOf" srcId="{7C4E3FA1-9433-44AB-8B28-C3720077AC0F}" destId="{56494744-4981-41E6-849B-808C6B1F661E}" srcOrd="7" destOrd="0" presId="urn:microsoft.com/office/officeart/2005/8/layout/list1"/>
    <dgm:cxn modelId="{03AE1B07-8393-43D3-9E15-77CBDF2A0C25}" type="presParOf" srcId="{7C4E3FA1-9433-44AB-8B28-C3720077AC0F}" destId="{62465D67-FBBB-4762-B7E9-4107DC3526EF}" srcOrd="8" destOrd="0" presId="urn:microsoft.com/office/officeart/2005/8/layout/list1"/>
    <dgm:cxn modelId="{B56565CF-2D84-4EF7-9590-FC95EADFB1F7}" type="presParOf" srcId="{62465D67-FBBB-4762-B7E9-4107DC3526EF}" destId="{B5756BBD-E2EB-45D7-BAF4-377F926417E1}" srcOrd="0" destOrd="0" presId="urn:microsoft.com/office/officeart/2005/8/layout/list1"/>
    <dgm:cxn modelId="{5F206F0F-5E96-496D-BF0D-60F3EAC49781}" type="presParOf" srcId="{62465D67-FBBB-4762-B7E9-4107DC3526EF}" destId="{0C77FAFE-CC6B-49ED-A751-33D9B9BDBBB8}" srcOrd="1" destOrd="0" presId="urn:microsoft.com/office/officeart/2005/8/layout/list1"/>
    <dgm:cxn modelId="{04F4AD84-C196-41C7-AE97-4C763280AAA8}" type="presParOf" srcId="{7C4E3FA1-9433-44AB-8B28-C3720077AC0F}" destId="{A7C2A035-7E8D-47C9-835C-614769B017D2}" srcOrd="9" destOrd="0" presId="urn:microsoft.com/office/officeart/2005/8/layout/list1"/>
    <dgm:cxn modelId="{C8C7FCEC-3B80-4341-ACF3-84773D85DEC1}" type="presParOf" srcId="{7C4E3FA1-9433-44AB-8B28-C3720077AC0F}" destId="{3C1AA11E-F3B8-44B7-B364-B35D490903A3}" srcOrd="10" destOrd="0" presId="urn:microsoft.com/office/officeart/2005/8/layout/list1"/>
    <dgm:cxn modelId="{E9FE7E4A-45A0-4E5B-88FE-1712B09291AC}" type="presParOf" srcId="{7C4E3FA1-9433-44AB-8B28-C3720077AC0F}" destId="{013679F6-B28D-4415-8399-22C21CCE426D}" srcOrd="11" destOrd="0" presId="urn:microsoft.com/office/officeart/2005/8/layout/list1"/>
    <dgm:cxn modelId="{C8B1CF77-969A-40C0-88B3-79B9B2E16040}" type="presParOf" srcId="{7C4E3FA1-9433-44AB-8B28-C3720077AC0F}" destId="{B6B75245-73DA-4920-A723-58AAC747CF31}" srcOrd="12" destOrd="0" presId="urn:microsoft.com/office/officeart/2005/8/layout/list1"/>
    <dgm:cxn modelId="{624DA73C-E67B-4C94-ADEA-52238C35B07D}" type="presParOf" srcId="{B6B75245-73DA-4920-A723-58AAC747CF31}" destId="{17C3E471-0193-4651-8297-3D8EBF73C74F}" srcOrd="0" destOrd="0" presId="urn:microsoft.com/office/officeart/2005/8/layout/list1"/>
    <dgm:cxn modelId="{8224FEED-6782-4E0A-A85A-02CA3F49BF68}" type="presParOf" srcId="{B6B75245-73DA-4920-A723-58AAC747CF31}" destId="{F13F5226-3F9D-4D0D-AF06-CDCFFE11C0E3}" srcOrd="1" destOrd="0" presId="urn:microsoft.com/office/officeart/2005/8/layout/list1"/>
    <dgm:cxn modelId="{BDE35B12-BF32-4B0E-9E89-B239F9E3CE57}" type="presParOf" srcId="{7C4E3FA1-9433-44AB-8B28-C3720077AC0F}" destId="{D9468D59-2D85-4D7C-9B74-97FE4B9B1ED7}" srcOrd="13" destOrd="0" presId="urn:microsoft.com/office/officeart/2005/8/layout/list1"/>
    <dgm:cxn modelId="{DFBC0482-3433-4717-9772-ADC2A03EDD2A}" type="presParOf" srcId="{7C4E3FA1-9433-44AB-8B28-C3720077AC0F}" destId="{2CFF5524-655C-4E73-A224-E80CABB252E1}" srcOrd="14" destOrd="0" presId="urn:microsoft.com/office/officeart/2005/8/layout/list1"/>
    <dgm:cxn modelId="{FEFBB439-9808-4ABC-8CF2-FF91297BD435}" type="presParOf" srcId="{7C4E3FA1-9433-44AB-8B28-C3720077AC0F}" destId="{2BE89A8E-6E84-433A-B142-026E59186CC3}" srcOrd="15" destOrd="0" presId="urn:microsoft.com/office/officeart/2005/8/layout/list1"/>
    <dgm:cxn modelId="{E4DD3D1E-1268-47B8-9F79-CC7C6BD4E80F}" type="presParOf" srcId="{7C4E3FA1-9433-44AB-8B28-C3720077AC0F}" destId="{C16E1D88-A32E-4242-9428-2E34C55559AE}" srcOrd="16" destOrd="0" presId="urn:microsoft.com/office/officeart/2005/8/layout/list1"/>
    <dgm:cxn modelId="{68F7D074-6BAD-482B-B05D-8C8E9695D0BE}" type="presParOf" srcId="{C16E1D88-A32E-4242-9428-2E34C55559AE}" destId="{008BB90E-74D1-4888-9E44-3C183F4ADD0F}" srcOrd="0" destOrd="0" presId="urn:microsoft.com/office/officeart/2005/8/layout/list1"/>
    <dgm:cxn modelId="{D9661A73-3F35-42FE-A442-A842C41F6C89}" type="presParOf" srcId="{C16E1D88-A32E-4242-9428-2E34C55559AE}" destId="{3F85F6CA-8918-4CF5-B14D-F516C48A431D}" srcOrd="1" destOrd="0" presId="urn:microsoft.com/office/officeart/2005/8/layout/list1"/>
    <dgm:cxn modelId="{AADF8FB8-E7E2-4F5E-934B-6261E8104442}" type="presParOf" srcId="{7C4E3FA1-9433-44AB-8B28-C3720077AC0F}" destId="{84216674-4A2D-436D-BEE4-6B76C21F35D0}" srcOrd="17" destOrd="0" presId="urn:microsoft.com/office/officeart/2005/8/layout/list1"/>
    <dgm:cxn modelId="{5C8FBBBD-EE49-408F-979E-1EFFC29B121E}" type="presParOf" srcId="{7C4E3FA1-9433-44AB-8B28-C3720077AC0F}" destId="{BF12F84A-88CF-417B-BEB0-7920D62113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956634-3493-420F-BABF-65658F33C297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0294E99-14BF-4101-BF65-D97C24554207}">
      <dgm:prSet custT="1"/>
      <dgm:spPr/>
      <dgm:t>
        <a:bodyPr/>
        <a:lstStyle/>
        <a:p>
          <a:pPr algn="just" rtl="0"/>
          <a:r>
            <a:rPr lang="ru-RU" sz="1200" b="1" dirty="0" smtClean="0"/>
            <a:t>1. Формирование сенсорных процессов, обогащение сенсорного опыта, уточнение и расширение представлений о тех предметах, объектах и явлениях, которые им предстоит изображать. </a:t>
          </a:r>
          <a:endParaRPr lang="ru-RU" sz="1200" b="1" dirty="0"/>
        </a:p>
      </dgm:t>
    </dgm:pt>
    <dgm:pt modelId="{BDC8758D-B7C8-4931-AE5A-8DF98E06BEA4}" type="parTrans" cxnId="{62ED75FD-2B1E-49B0-A5AA-106C23CD9F8E}">
      <dgm:prSet/>
      <dgm:spPr/>
      <dgm:t>
        <a:bodyPr/>
        <a:lstStyle/>
        <a:p>
          <a:endParaRPr lang="ru-RU"/>
        </a:p>
      </dgm:t>
    </dgm:pt>
    <dgm:pt modelId="{1A4CE414-0F47-433B-A901-80CF2D27FBCF}" type="sibTrans" cxnId="{62ED75FD-2B1E-49B0-A5AA-106C23CD9F8E}">
      <dgm:prSet/>
      <dgm:spPr/>
      <dgm:t>
        <a:bodyPr/>
        <a:lstStyle/>
        <a:p>
          <a:endParaRPr lang="ru-RU"/>
        </a:p>
      </dgm:t>
    </dgm:pt>
    <dgm:pt modelId="{9010083C-6883-4A92-9259-3B19D66E317D}">
      <dgm:prSet custT="1"/>
      <dgm:spPr/>
      <dgm:t>
        <a:bodyPr/>
        <a:lstStyle/>
        <a:p>
          <a:pPr algn="just" rtl="0"/>
          <a:r>
            <a:rPr lang="ru-RU" sz="1200" b="1" dirty="0" smtClean="0"/>
            <a:t>2. Учет индивидуальных особенностей детей, их желаний и интересов. </a:t>
          </a:r>
          <a:endParaRPr lang="ru-RU" sz="1200" b="1" dirty="0"/>
        </a:p>
      </dgm:t>
    </dgm:pt>
    <dgm:pt modelId="{09F4432F-449D-4834-8FD3-ECF9D2179B2C}" type="parTrans" cxnId="{688937F3-3E85-4DF7-A12D-189DDBB3B3C2}">
      <dgm:prSet/>
      <dgm:spPr/>
      <dgm:t>
        <a:bodyPr/>
        <a:lstStyle/>
        <a:p>
          <a:endParaRPr lang="ru-RU"/>
        </a:p>
      </dgm:t>
    </dgm:pt>
    <dgm:pt modelId="{9CEDADDE-E7CB-41C3-9E40-6C619F768799}" type="sibTrans" cxnId="{688937F3-3E85-4DF7-A12D-189DDBB3B3C2}">
      <dgm:prSet/>
      <dgm:spPr/>
      <dgm:t>
        <a:bodyPr/>
        <a:lstStyle/>
        <a:p>
          <a:endParaRPr lang="ru-RU"/>
        </a:p>
      </dgm:t>
    </dgm:pt>
    <dgm:pt modelId="{1AF5070B-71F1-446F-B31C-3354E8A3551C}">
      <dgm:prSet custT="1"/>
      <dgm:spPr/>
      <dgm:t>
        <a:bodyPr/>
        <a:lstStyle/>
        <a:p>
          <a:pPr algn="just" rtl="0"/>
          <a:r>
            <a:rPr lang="ru-RU" sz="1200" b="1" dirty="0" smtClean="0"/>
            <a:t>3. Использование детских работ в оформлении помещений детского сада, организации разнообразных выставок, а также для подарков детям и взрослым. </a:t>
          </a:r>
          <a:endParaRPr lang="ru-RU" sz="1200" b="1" dirty="0"/>
        </a:p>
      </dgm:t>
    </dgm:pt>
    <dgm:pt modelId="{2938ED7A-D2A2-41F7-AE1B-2EF324CAC9CC}" type="parTrans" cxnId="{B225F655-B66A-440F-AB5E-1FCB74049006}">
      <dgm:prSet/>
      <dgm:spPr/>
      <dgm:t>
        <a:bodyPr/>
        <a:lstStyle/>
        <a:p>
          <a:endParaRPr lang="ru-RU"/>
        </a:p>
      </dgm:t>
    </dgm:pt>
    <dgm:pt modelId="{9160279D-4416-4888-BDD0-6BBEE3E26FD3}" type="sibTrans" cxnId="{B225F655-B66A-440F-AB5E-1FCB74049006}">
      <dgm:prSet/>
      <dgm:spPr/>
      <dgm:t>
        <a:bodyPr/>
        <a:lstStyle/>
        <a:p>
          <a:endParaRPr lang="ru-RU"/>
        </a:p>
      </dgm:t>
    </dgm:pt>
    <dgm:pt modelId="{4E5FA8C5-DCD4-4259-AE2A-A424E5555480}">
      <dgm:prSet custT="1"/>
      <dgm:spPr/>
      <dgm:t>
        <a:bodyPr/>
        <a:lstStyle/>
        <a:p>
          <a:pPr algn="just" rtl="0"/>
          <a:r>
            <a:rPr lang="ru-RU" sz="1200" b="1" dirty="0" smtClean="0"/>
            <a:t>4. Разнообразие тематики детских работ, форм организации занятий (создание индивидуальных и коллективных композиций), художественных материалов.</a:t>
          </a:r>
          <a:endParaRPr lang="ru-RU" sz="1200" b="1" dirty="0"/>
        </a:p>
      </dgm:t>
    </dgm:pt>
    <dgm:pt modelId="{6E07F43E-30C9-44ED-90A9-2011F995822A}" type="parTrans" cxnId="{04DEE57A-BF2E-4CD1-9D8D-904F4F911AF1}">
      <dgm:prSet/>
      <dgm:spPr/>
      <dgm:t>
        <a:bodyPr/>
        <a:lstStyle/>
        <a:p>
          <a:endParaRPr lang="ru-RU"/>
        </a:p>
      </dgm:t>
    </dgm:pt>
    <dgm:pt modelId="{C646B2CB-EB26-460B-9B43-48DD7774D423}" type="sibTrans" cxnId="{04DEE57A-BF2E-4CD1-9D8D-904F4F911AF1}">
      <dgm:prSet/>
      <dgm:spPr/>
      <dgm:t>
        <a:bodyPr/>
        <a:lstStyle/>
        <a:p>
          <a:endParaRPr lang="ru-RU"/>
        </a:p>
      </dgm:t>
    </dgm:pt>
    <dgm:pt modelId="{B5166B17-A0E4-4C37-B0C4-408231097D31}">
      <dgm:prSet custT="1"/>
      <dgm:spPr/>
      <dgm:t>
        <a:bodyPr/>
        <a:lstStyle/>
        <a:p>
          <a:pPr algn="just" rtl="0"/>
          <a:r>
            <a:rPr lang="ru-RU" sz="1200" b="1" dirty="0" smtClean="0"/>
            <a:t> 5. Создание творческой, доброжелательной обстановки в группе, на занятиях по изобразительной деятельности и в свободной художественной деятельности. Уважение к творчеству детей. </a:t>
          </a:r>
          <a:endParaRPr lang="ru-RU" sz="1200" b="1" dirty="0"/>
        </a:p>
      </dgm:t>
    </dgm:pt>
    <dgm:pt modelId="{DDC4AED8-F1D6-4D96-8F12-3CA083F595A4}" type="parTrans" cxnId="{98D33264-8ED5-4DB7-9D0B-F5B2F3193E01}">
      <dgm:prSet/>
      <dgm:spPr/>
      <dgm:t>
        <a:bodyPr/>
        <a:lstStyle/>
        <a:p>
          <a:endParaRPr lang="ru-RU"/>
        </a:p>
      </dgm:t>
    </dgm:pt>
    <dgm:pt modelId="{F8867C3D-9C59-40F6-B1C1-41344205C03C}" type="sibTrans" cxnId="{98D33264-8ED5-4DB7-9D0B-F5B2F3193E01}">
      <dgm:prSet/>
      <dgm:spPr/>
      <dgm:t>
        <a:bodyPr/>
        <a:lstStyle/>
        <a:p>
          <a:endParaRPr lang="ru-RU"/>
        </a:p>
      </dgm:t>
    </dgm:pt>
    <dgm:pt modelId="{6C6350D7-CF1A-4F9B-8B84-74D6029F11A8}">
      <dgm:prSet custT="1"/>
      <dgm:spPr/>
      <dgm:t>
        <a:bodyPr/>
        <a:lstStyle/>
        <a:p>
          <a:pPr algn="just" rtl="0"/>
          <a:endParaRPr lang="ru-RU" sz="1200" b="1" dirty="0" smtClean="0"/>
        </a:p>
        <a:p>
          <a:pPr algn="just" rtl="0"/>
          <a:r>
            <a:rPr lang="ru-RU" sz="1200" b="1" dirty="0" smtClean="0"/>
            <a:t>6. Учет национальных и региональных особенностей при отборе содержания для занятий рисованием, лепкой, аппликацией. </a:t>
          </a:r>
          <a:br>
            <a:rPr lang="ru-RU" sz="1200" b="1" dirty="0" smtClean="0"/>
          </a:br>
          <a:r>
            <a:rPr lang="ru-RU" sz="1200" b="1" dirty="0" smtClean="0"/>
            <a:t/>
          </a:r>
          <a:br>
            <a:rPr lang="ru-RU" sz="1200" b="1" dirty="0" smtClean="0"/>
          </a:br>
          <a:endParaRPr lang="ru-RU" sz="1200" b="1" dirty="0"/>
        </a:p>
      </dgm:t>
    </dgm:pt>
    <dgm:pt modelId="{FE7E3DFC-52B9-4D92-8ED6-BD31DC1F1AEA}" type="parTrans" cxnId="{117FAC35-A5DE-4831-8287-1B15FF328BCB}">
      <dgm:prSet/>
      <dgm:spPr/>
      <dgm:t>
        <a:bodyPr/>
        <a:lstStyle/>
        <a:p>
          <a:endParaRPr lang="ru-RU"/>
        </a:p>
      </dgm:t>
    </dgm:pt>
    <dgm:pt modelId="{297AE867-54FD-4A8E-A319-423D9C68F32F}" type="sibTrans" cxnId="{117FAC35-A5DE-4831-8287-1B15FF328BCB}">
      <dgm:prSet/>
      <dgm:spPr/>
      <dgm:t>
        <a:bodyPr/>
        <a:lstStyle/>
        <a:p>
          <a:endParaRPr lang="ru-RU"/>
        </a:p>
      </dgm:t>
    </dgm:pt>
    <dgm:pt modelId="{D38F9CBF-5AEB-4C60-8724-54EEDDA674DE}" type="pres">
      <dgm:prSet presAssocID="{A1956634-3493-420F-BABF-65658F33C2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34EBB6-F781-49A0-B8FB-B0F0A7B2F499}" type="pres">
      <dgm:prSet presAssocID="{50294E99-14BF-4101-BF65-D97C24554207}" presName="parentLin" presStyleCnt="0"/>
      <dgm:spPr/>
    </dgm:pt>
    <dgm:pt modelId="{F80FE621-1F8E-4636-BCD7-DED8A41E08CE}" type="pres">
      <dgm:prSet presAssocID="{50294E99-14BF-4101-BF65-D97C2455420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8BF2A7A-99E4-4721-ADFF-640D3FC0DFBD}" type="pres">
      <dgm:prSet presAssocID="{50294E99-14BF-4101-BF65-D97C24554207}" presName="parentText" presStyleLbl="node1" presStyleIdx="0" presStyleCnt="6" custScaleX="124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2AD51-2B34-43F9-8590-12CC47573150}" type="pres">
      <dgm:prSet presAssocID="{50294E99-14BF-4101-BF65-D97C24554207}" presName="negativeSpace" presStyleCnt="0"/>
      <dgm:spPr/>
    </dgm:pt>
    <dgm:pt modelId="{7B46FCF4-27D5-4496-83CC-05060C26CB35}" type="pres">
      <dgm:prSet presAssocID="{50294E99-14BF-4101-BF65-D97C24554207}" presName="childText" presStyleLbl="conFgAcc1" presStyleIdx="0" presStyleCnt="6">
        <dgm:presLayoutVars>
          <dgm:bulletEnabled val="1"/>
        </dgm:presLayoutVars>
      </dgm:prSet>
      <dgm:spPr/>
    </dgm:pt>
    <dgm:pt modelId="{44DF7471-CEA7-4376-8A93-6BE21ECBABE3}" type="pres">
      <dgm:prSet presAssocID="{1A4CE414-0F47-433B-A901-80CF2D27FBCF}" presName="spaceBetweenRectangles" presStyleCnt="0"/>
      <dgm:spPr/>
    </dgm:pt>
    <dgm:pt modelId="{A187BA01-BB34-4228-BEA3-E4139412E372}" type="pres">
      <dgm:prSet presAssocID="{9010083C-6883-4A92-9259-3B19D66E317D}" presName="parentLin" presStyleCnt="0"/>
      <dgm:spPr/>
    </dgm:pt>
    <dgm:pt modelId="{89A93756-012C-4FAE-8027-71C9FC28B84C}" type="pres">
      <dgm:prSet presAssocID="{9010083C-6883-4A92-9259-3B19D66E317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607BB27-F46C-4D02-83C6-4EAF54A1E8B5}" type="pres">
      <dgm:prSet presAssocID="{9010083C-6883-4A92-9259-3B19D66E317D}" presName="parentText" presStyleLbl="node1" presStyleIdx="1" presStyleCnt="6" custScaleX="124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12CCC-2C7A-4785-8E38-6E15AD7A03EB}" type="pres">
      <dgm:prSet presAssocID="{9010083C-6883-4A92-9259-3B19D66E317D}" presName="negativeSpace" presStyleCnt="0"/>
      <dgm:spPr/>
    </dgm:pt>
    <dgm:pt modelId="{DFCB71E3-1E3E-4350-819C-129EFC7C380F}" type="pres">
      <dgm:prSet presAssocID="{9010083C-6883-4A92-9259-3B19D66E317D}" presName="childText" presStyleLbl="conFgAcc1" presStyleIdx="1" presStyleCnt="6">
        <dgm:presLayoutVars>
          <dgm:bulletEnabled val="1"/>
        </dgm:presLayoutVars>
      </dgm:prSet>
      <dgm:spPr/>
    </dgm:pt>
    <dgm:pt modelId="{0C22F894-EA22-4C27-B66E-57DC09FC50D0}" type="pres">
      <dgm:prSet presAssocID="{9CEDADDE-E7CB-41C3-9E40-6C619F768799}" presName="spaceBetweenRectangles" presStyleCnt="0"/>
      <dgm:spPr/>
    </dgm:pt>
    <dgm:pt modelId="{FC5A0EC5-2377-481E-AD5F-8D81CB1C1E83}" type="pres">
      <dgm:prSet presAssocID="{1AF5070B-71F1-446F-B31C-3354E8A3551C}" presName="parentLin" presStyleCnt="0"/>
      <dgm:spPr/>
    </dgm:pt>
    <dgm:pt modelId="{9F2FA11E-ED92-474A-9665-5265603E50DF}" type="pres">
      <dgm:prSet presAssocID="{1AF5070B-71F1-446F-B31C-3354E8A3551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926BA6D-1A05-48F2-B260-03E8458DE848}" type="pres">
      <dgm:prSet presAssocID="{1AF5070B-71F1-446F-B31C-3354E8A3551C}" presName="parentText" presStyleLbl="node1" presStyleIdx="2" presStyleCnt="6" custScaleX="124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9A924-5298-42FA-9A6E-0B2462965733}" type="pres">
      <dgm:prSet presAssocID="{1AF5070B-71F1-446F-B31C-3354E8A3551C}" presName="negativeSpace" presStyleCnt="0"/>
      <dgm:spPr/>
    </dgm:pt>
    <dgm:pt modelId="{AA45C9E5-6483-4BBB-9ACC-7DCB2EA30F9F}" type="pres">
      <dgm:prSet presAssocID="{1AF5070B-71F1-446F-B31C-3354E8A3551C}" presName="childText" presStyleLbl="conFgAcc1" presStyleIdx="2" presStyleCnt="6">
        <dgm:presLayoutVars>
          <dgm:bulletEnabled val="1"/>
        </dgm:presLayoutVars>
      </dgm:prSet>
      <dgm:spPr/>
    </dgm:pt>
    <dgm:pt modelId="{996B5F9A-C5C0-42A9-802D-A582DE881A9A}" type="pres">
      <dgm:prSet presAssocID="{9160279D-4416-4888-BDD0-6BBEE3E26FD3}" presName="spaceBetweenRectangles" presStyleCnt="0"/>
      <dgm:spPr/>
    </dgm:pt>
    <dgm:pt modelId="{1B3D2BC1-C392-4846-BAF3-D86154EA3068}" type="pres">
      <dgm:prSet presAssocID="{4E5FA8C5-DCD4-4259-AE2A-A424E5555480}" presName="parentLin" presStyleCnt="0"/>
      <dgm:spPr/>
    </dgm:pt>
    <dgm:pt modelId="{E4F729F9-A930-4289-991B-FFAA531F166B}" type="pres">
      <dgm:prSet presAssocID="{4E5FA8C5-DCD4-4259-AE2A-A424E555548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CDDC9E1-56C7-4367-8610-E46EEF667672}" type="pres">
      <dgm:prSet presAssocID="{4E5FA8C5-DCD4-4259-AE2A-A424E5555480}" presName="parentText" presStyleLbl="node1" presStyleIdx="3" presStyleCnt="6" custScaleX="124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0775B-E1BC-46EB-AF7F-8AFCA1D1CC72}" type="pres">
      <dgm:prSet presAssocID="{4E5FA8C5-DCD4-4259-AE2A-A424E5555480}" presName="negativeSpace" presStyleCnt="0"/>
      <dgm:spPr/>
    </dgm:pt>
    <dgm:pt modelId="{3C8C64FA-0346-429F-9317-ADD735C4DD04}" type="pres">
      <dgm:prSet presAssocID="{4E5FA8C5-DCD4-4259-AE2A-A424E5555480}" presName="childText" presStyleLbl="conFgAcc1" presStyleIdx="3" presStyleCnt="6">
        <dgm:presLayoutVars>
          <dgm:bulletEnabled val="1"/>
        </dgm:presLayoutVars>
      </dgm:prSet>
      <dgm:spPr/>
    </dgm:pt>
    <dgm:pt modelId="{A2669767-2DF4-49D9-B957-9F402670014D}" type="pres">
      <dgm:prSet presAssocID="{C646B2CB-EB26-460B-9B43-48DD7774D423}" presName="spaceBetweenRectangles" presStyleCnt="0"/>
      <dgm:spPr/>
    </dgm:pt>
    <dgm:pt modelId="{BAB15446-A545-4185-BB75-EEC742E60BB7}" type="pres">
      <dgm:prSet presAssocID="{B5166B17-A0E4-4C37-B0C4-408231097D31}" presName="parentLin" presStyleCnt="0"/>
      <dgm:spPr/>
    </dgm:pt>
    <dgm:pt modelId="{7653D74D-3A87-4A50-B9AD-72B74E8B0014}" type="pres">
      <dgm:prSet presAssocID="{B5166B17-A0E4-4C37-B0C4-408231097D3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3ABF461-CB39-4458-AC3C-26E757A04A12}" type="pres">
      <dgm:prSet presAssocID="{B5166B17-A0E4-4C37-B0C4-408231097D31}" presName="parentText" presStyleLbl="node1" presStyleIdx="4" presStyleCnt="6" custScaleX="124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1A0C-EC2D-4AF1-BDCE-9907FB998E0E}" type="pres">
      <dgm:prSet presAssocID="{B5166B17-A0E4-4C37-B0C4-408231097D31}" presName="negativeSpace" presStyleCnt="0"/>
      <dgm:spPr/>
    </dgm:pt>
    <dgm:pt modelId="{06FFBF90-CAC4-48D8-A3FC-F763838F2518}" type="pres">
      <dgm:prSet presAssocID="{B5166B17-A0E4-4C37-B0C4-408231097D31}" presName="childText" presStyleLbl="conFgAcc1" presStyleIdx="4" presStyleCnt="6">
        <dgm:presLayoutVars>
          <dgm:bulletEnabled val="1"/>
        </dgm:presLayoutVars>
      </dgm:prSet>
      <dgm:spPr/>
    </dgm:pt>
    <dgm:pt modelId="{C3B06156-B8CE-4CCA-82A1-4B0134260F85}" type="pres">
      <dgm:prSet presAssocID="{F8867C3D-9C59-40F6-B1C1-41344205C03C}" presName="spaceBetweenRectangles" presStyleCnt="0"/>
      <dgm:spPr/>
    </dgm:pt>
    <dgm:pt modelId="{A6504C59-30CB-44F2-9D29-6EA225F945E4}" type="pres">
      <dgm:prSet presAssocID="{6C6350D7-CF1A-4F9B-8B84-74D6029F11A8}" presName="parentLin" presStyleCnt="0"/>
      <dgm:spPr/>
    </dgm:pt>
    <dgm:pt modelId="{993BF6DB-8726-4C3A-B544-6BF4F9FCC643}" type="pres">
      <dgm:prSet presAssocID="{6C6350D7-CF1A-4F9B-8B84-74D6029F11A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082E946-8F37-4367-B506-FB377F97FFE7}" type="pres">
      <dgm:prSet presAssocID="{6C6350D7-CF1A-4F9B-8B84-74D6029F11A8}" presName="parentText" presStyleLbl="node1" presStyleIdx="5" presStyleCnt="6" custScaleX="124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C03F5-69C0-47D0-9959-656230DB4465}" type="pres">
      <dgm:prSet presAssocID="{6C6350D7-CF1A-4F9B-8B84-74D6029F11A8}" presName="negativeSpace" presStyleCnt="0"/>
      <dgm:spPr/>
    </dgm:pt>
    <dgm:pt modelId="{DA1D01E5-2098-42B4-8FD6-9E33BF9C1271}" type="pres">
      <dgm:prSet presAssocID="{6C6350D7-CF1A-4F9B-8B84-74D6029F11A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A380198-A4DC-466D-B88B-7AB86FB3D850}" type="presOf" srcId="{6C6350D7-CF1A-4F9B-8B84-74D6029F11A8}" destId="{1082E946-8F37-4367-B506-FB377F97FFE7}" srcOrd="1" destOrd="0" presId="urn:microsoft.com/office/officeart/2005/8/layout/list1"/>
    <dgm:cxn modelId="{F6D09902-641E-4E06-9AA4-9DDA67E73C67}" type="presOf" srcId="{1AF5070B-71F1-446F-B31C-3354E8A3551C}" destId="{C926BA6D-1A05-48F2-B260-03E8458DE848}" srcOrd="1" destOrd="0" presId="urn:microsoft.com/office/officeart/2005/8/layout/list1"/>
    <dgm:cxn modelId="{04DEE57A-BF2E-4CD1-9D8D-904F4F911AF1}" srcId="{A1956634-3493-420F-BABF-65658F33C297}" destId="{4E5FA8C5-DCD4-4259-AE2A-A424E5555480}" srcOrd="3" destOrd="0" parTransId="{6E07F43E-30C9-44ED-90A9-2011F995822A}" sibTransId="{C646B2CB-EB26-460B-9B43-48DD7774D423}"/>
    <dgm:cxn modelId="{58789C5C-4AC2-433B-8A0E-C0C765EF6D9A}" type="presOf" srcId="{B5166B17-A0E4-4C37-B0C4-408231097D31}" destId="{63ABF461-CB39-4458-AC3C-26E757A04A12}" srcOrd="1" destOrd="0" presId="urn:microsoft.com/office/officeart/2005/8/layout/list1"/>
    <dgm:cxn modelId="{6674222D-626A-44B3-8415-B84261244A44}" type="presOf" srcId="{50294E99-14BF-4101-BF65-D97C24554207}" destId="{F80FE621-1F8E-4636-BCD7-DED8A41E08CE}" srcOrd="0" destOrd="0" presId="urn:microsoft.com/office/officeart/2005/8/layout/list1"/>
    <dgm:cxn modelId="{688937F3-3E85-4DF7-A12D-189DDBB3B3C2}" srcId="{A1956634-3493-420F-BABF-65658F33C297}" destId="{9010083C-6883-4A92-9259-3B19D66E317D}" srcOrd="1" destOrd="0" parTransId="{09F4432F-449D-4834-8FD3-ECF9D2179B2C}" sibTransId="{9CEDADDE-E7CB-41C3-9E40-6C619F768799}"/>
    <dgm:cxn modelId="{B225F655-B66A-440F-AB5E-1FCB74049006}" srcId="{A1956634-3493-420F-BABF-65658F33C297}" destId="{1AF5070B-71F1-446F-B31C-3354E8A3551C}" srcOrd="2" destOrd="0" parTransId="{2938ED7A-D2A2-41F7-AE1B-2EF324CAC9CC}" sibTransId="{9160279D-4416-4888-BDD0-6BBEE3E26FD3}"/>
    <dgm:cxn modelId="{BD5EB2D0-02B9-4750-95C8-669AA68BED3C}" type="presOf" srcId="{A1956634-3493-420F-BABF-65658F33C297}" destId="{D38F9CBF-5AEB-4C60-8724-54EEDDA674DE}" srcOrd="0" destOrd="0" presId="urn:microsoft.com/office/officeart/2005/8/layout/list1"/>
    <dgm:cxn modelId="{814EDBA0-8609-4787-BF06-E00D6A3E994D}" type="presOf" srcId="{50294E99-14BF-4101-BF65-D97C24554207}" destId="{F8BF2A7A-99E4-4721-ADFF-640D3FC0DFBD}" srcOrd="1" destOrd="0" presId="urn:microsoft.com/office/officeart/2005/8/layout/list1"/>
    <dgm:cxn modelId="{117FAC35-A5DE-4831-8287-1B15FF328BCB}" srcId="{A1956634-3493-420F-BABF-65658F33C297}" destId="{6C6350D7-CF1A-4F9B-8B84-74D6029F11A8}" srcOrd="5" destOrd="0" parTransId="{FE7E3DFC-52B9-4D92-8ED6-BD31DC1F1AEA}" sibTransId="{297AE867-54FD-4A8E-A319-423D9C68F32F}"/>
    <dgm:cxn modelId="{E6581630-824A-421D-BD15-16795B04E8F5}" type="presOf" srcId="{4E5FA8C5-DCD4-4259-AE2A-A424E5555480}" destId="{7CDDC9E1-56C7-4367-8610-E46EEF667672}" srcOrd="1" destOrd="0" presId="urn:microsoft.com/office/officeart/2005/8/layout/list1"/>
    <dgm:cxn modelId="{98D33264-8ED5-4DB7-9D0B-F5B2F3193E01}" srcId="{A1956634-3493-420F-BABF-65658F33C297}" destId="{B5166B17-A0E4-4C37-B0C4-408231097D31}" srcOrd="4" destOrd="0" parTransId="{DDC4AED8-F1D6-4D96-8F12-3CA083F595A4}" sibTransId="{F8867C3D-9C59-40F6-B1C1-41344205C03C}"/>
    <dgm:cxn modelId="{A9E9AB1C-298B-4295-A9DA-0AE059F9D9C4}" type="presOf" srcId="{4E5FA8C5-DCD4-4259-AE2A-A424E5555480}" destId="{E4F729F9-A930-4289-991B-FFAA531F166B}" srcOrd="0" destOrd="0" presId="urn:microsoft.com/office/officeart/2005/8/layout/list1"/>
    <dgm:cxn modelId="{5E742CD0-EB72-4E49-8F27-9779A403C210}" type="presOf" srcId="{6C6350D7-CF1A-4F9B-8B84-74D6029F11A8}" destId="{993BF6DB-8726-4C3A-B544-6BF4F9FCC643}" srcOrd="0" destOrd="0" presId="urn:microsoft.com/office/officeart/2005/8/layout/list1"/>
    <dgm:cxn modelId="{8A072A7D-E712-410F-BCEC-29F4455F3276}" type="presOf" srcId="{B5166B17-A0E4-4C37-B0C4-408231097D31}" destId="{7653D74D-3A87-4A50-B9AD-72B74E8B0014}" srcOrd="0" destOrd="0" presId="urn:microsoft.com/office/officeart/2005/8/layout/list1"/>
    <dgm:cxn modelId="{92D1C977-E145-486B-AD69-5194106A5152}" type="presOf" srcId="{9010083C-6883-4A92-9259-3B19D66E317D}" destId="{89A93756-012C-4FAE-8027-71C9FC28B84C}" srcOrd="0" destOrd="0" presId="urn:microsoft.com/office/officeart/2005/8/layout/list1"/>
    <dgm:cxn modelId="{284E2A73-6A0D-4EFE-99FA-8F8319787AE7}" type="presOf" srcId="{9010083C-6883-4A92-9259-3B19D66E317D}" destId="{7607BB27-F46C-4D02-83C6-4EAF54A1E8B5}" srcOrd="1" destOrd="0" presId="urn:microsoft.com/office/officeart/2005/8/layout/list1"/>
    <dgm:cxn modelId="{62ED75FD-2B1E-49B0-A5AA-106C23CD9F8E}" srcId="{A1956634-3493-420F-BABF-65658F33C297}" destId="{50294E99-14BF-4101-BF65-D97C24554207}" srcOrd="0" destOrd="0" parTransId="{BDC8758D-B7C8-4931-AE5A-8DF98E06BEA4}" sibTransId="{1A4CE414-0F47-433B-A901-80CF2D27FBCF}"/>
    <dgm:cxn modelId="{E83EAD4A-DA63-4451-8C02-5DC6807C5E63}" type="presOf" srcId="{1AF5070B-71F1-446F-B31C-3354E8A3551C}" destId="{9F2FA11E-ED92-474A-9665-5265603E50DF}" srcOrd="0" destOrd="0" presId="urn:microsoft.com/office/officeart/2005/8/layout/list1"/>
    <dgm:cxn modelId="{850AFEF2-6B6F-4741-9DDB-38260F2B755E}" type="presParOf" srcId="{D38F9CBF-5AEB-4C60-8724-54EEDDA674DE}" destId="{4A34EBB6-F781-49A0-B8FB-B0F0A7B2F499}" srcOrd="0" destOrd="0" presId="urn:microsoft.com/office/officeart/2005/8/layout/list1"/>
    <dgm:cxn modelId="{CFB546EB-F4F4-4829-B8DC-9F31B0BF6833}" type="presParOf" srcId="{4A34EBB6-F781-49A0-B8FB-B0F0A7B2F499}" destId="{F80FE621-1F8E-4636-BCD7-DED8A41E08CE}" srcOrd="0" destOrd="0" presId="urn:microsoft.com/office/officeart/2005/8/layout/list1"/>
    <dgm:cxn modelId="{4B547093-0600-47FF-A83F-2B4B3FA76120}" type="presParOf" srcId="{4A34EBB6-F781-49A0-B8FB-B0F0A7B2F499}" destId="{F8BF2A7A-99E4-4721-ADFF-640D3FC0DFBD}" srcOrd="1" destOrd="0" presId="urn:microsoft.com/office/officeart/2005/8/layout/list1"/>
    <dgm:cxn modelId="{F5EFAC66-2366-4618-B78C-B5F3AD59D872}" type="presParOf" srcId="{D38F9CBF-5AEB-4C60-8724-54EEDDA674DE}" destId="{8DC2AD51-2B34-43F9-8590-12CC47573150}" srcOrd="1" destOrd="0" presId="urn:microsoft.com/office/officeart/2005/8/layout/list1"/>
    <dgm:cxn modelId="{51D90EA3-0DE7-4DF1-BFC4-1E150D620944}" type="presParOf" srcId="{D38F9CBF-5AEB-4C60-8724-54EEDDA674DE}" destId="{7B46FCF4-27D5-4496-83CC-05060C26CB35}" srcOrd="2" destOrd="0" presId="urn:microsoft.com/office/officeart/2005/8/layout/list1"/>
    <dgm:cxn modelId="{258A5553-8F95-43E4-A157-B122C8517B65}" type="presParOf" srcId="{D38F9CBF-5AEB-4C60-8724-54EEDDA674DE}" destId="{44DF7471-CEA7-4376-8A93-6BE21ECBABE3}" srcOrd="3" destOrd="0" presId="urn:microsoft.com/office/officeart/2005/8/layout/list1"/>
    <dgm:cxn modelId="{1333C2E9-B0E3-4953-8496-FE84190865E5}" type="presParOf" srcId="{D38F9CBF-5AEB-4C60-8724-54EEDDA674DE}" destId="{A187BA01-BB34-4228-BEA3-E4139412E372}" srcOrd="4" destOrd="0" presId="urn:microsoft.com/office/officeart/2005/8/layout/list1"/>
    <dgm:cxn modelId="{A53FA6C2-68F9-4956-BBD6-C2E6E2721158}" type="presParOf" srcId="{A187BA01-BB34-4228-BEA3-E4139412E372}" destId="{89A93756-012C-4FAE-8027-71C9FC28B84C}" srcOrd="0" destOrd="0" presId="urn:microsoft.com/office/officeart/2005/8/layout/list1"/>
    <dgm:cxn modelId="{E8E14017-A8FF-49DC-A06A-50A18B43C0AB}" type="presParOf" srcId="{A187BA01-BB34-4228-BEA3-E4139412E372}" destId="{7607BB27-F46C-4D02-83C6-4EAF54A1E8B5}" srcOrd="1" destOrd="0" presId="urn:microsoft.com/office/officeart/2005/8/layout/list1"/>
    <dgm:cxn modelId="{1847B466-F4EF-490F-A358-8B9E27FB9506}" type="presParOf" srcId="{D38F9CBF-5AEB-4C60-8724-54EEDDA674DE}" destId="{A0812CCC-2C7A-4785-8E38-6E15AD7A03EB}" srcOrd="5" destOrd="0" presId="urn:microsoft.com/office/officeart/2005/8/layout/list1"/>
    <dgm:cxn modelId="{74954F3A-CC51-4F42-857C-E481F4263EC5}" type="presParOf" srcId="{D38F9CBF-5AEB-4C60-8724-54EEDDA674DE}" destId="{DFCB71E3-1E3E-4350-819C-129EFC7C380F}" srcOrd="6" destOrd="0" presId="urn:microsoft.com/office/officeart/2005/8/layout/list1"/>
    <dgm:cxn modelId="{DAFC31B7-188A-4CDB-9C9C-379A12D37E79}" type="presParOf" srcId="{D38F9CBF-5AEB-4C60-8724-54EEDDA674DE}" destId="{0C22F894-EA22-4C27-B66E-57DC09FC50D0}" srcOrd="7" destOrd="0" presId="urn:microsoft.com/office/officeart/2005/8/layout/list1"/>
    <dgm:cxn modelId="{00E1A65A-8BFE-448F-9BB7-916E3AD9387E}" type="presParOf" srcId="{D38F9CBF-5AEB-4C60-8724-54EEDDA674DE}" destId="{FC5A0EC5-2377-481E-AD5F-8D81CB1C1E83}" srcOrd="8" destOrd="0" presId="urn:microsoft.com/office/officeart/2005/8/layout/list1"/>
    <dgm:cxn modelId="{CB086A9C-002F-4F40-A6E4-FBBEE886FFFC}" type="presParOf" srcId="{FC5A0EC5-2377-481E-AD5F-8D81CB1C1E83}" destId="{9F2FA11E-ED92-474A-9665-5265603E50DF}" srcOrd="0" destOrd="0" presId="urn:microsoft.com/office/officeart/2005/8/layout/list1"/>
    <dgm:cxn modelId="{0F721581-4820-44C1-B487-4D92FEED3860}" type="presParOf" srcId="{FC5A0EC5-2377-481E-AD5F-8D81CB1C1E83}" destId="{C926BA6D-1A05-48F2-B260-03E8458DE848}" srcOrd="1" destOrd="0" presId="urn:microsoft.com/office/officeart/2005/8/layout/list1"/>
    <dgm:cxn modelId="{8A46E19A-33E9-4E2A-8BB9-A43D924D55E4}" type="presParOf" srcId="{D38F9CBF-5AEB-4C60-8724-54EEDDA674DE}" destId="{8AF9A924-5298-42FA-9A6E-0B2462965733}" srcOrd="9" destOrd="0" presId="urn:microsoft.com/office/officeart/2005/8/layout/list1"/>
    <dgm:cxn modelId="{129A3F83-44C1-431E-B0C2-25633248543B}" type="presParOf" srcId="{D38F9CBF-5AEB-4C60-8724-54EEDDA674DE}" destId="{AA45C9E5-6483-4BBB-9ACC-7DCB2EA30F9F}" srcOrd="10" destOrd="0" presId="urn:microsoft.com/office/officeart/2005/8/layout/list1"/>
    <dgm:cxn modelId="{D48205ED-555D-4889-836D-FFA78550075A}" type="presParOf" srcId="{D38F9CBF-5AEB-4C60-8724-54EEDDA674DE}" destId="{996B5F9A-C5C0-42A9-802D-A582DE881A9A}" srcOrd="11" destOrd="0" presId="urn:microsoft.com/office/officeart/2005/8/layout/list1"/>
    <dgm:cxn modelId="{140AFA87-2D5F-4856-8CEA-0807E05D8EDC}" type="presParOf" srcId="{D38F9CBF-5AEB-4C60-8724-54EEDDA674DE}" destId="{1B3D2BC1-C392-4846-BAF3-D86154EA3068}" srcOrd="12" destOrd="0" presId="urn:microsoft.com/office/officeart/2005/8/layout/list1"/>
    <dgm:cxn modelId="{B81365D7-3CE3-4264-A06C-5A075D13DE78}" type="presParOf" srcId="{1B3D2BC1-C392-4846-BAF3-D86154EA3068}" destId="{E4F729F9-A930-4289-991B-FFAA531F166B}" srcOrd="0" destOrd="0" presId="urn:microsoft.com/office/officeart/2005/8/layout/list1"/>
    <dgm:cxn modelId="{1CB4BFD0-6420-4492-B084-C8779B0228C1}" type="presParOf" srcId="{1B3D2BC1-C392-4846-BAF3-D86154EA3068}" destId="{7CDDC9E1-56C7-4367-8610-E46EEF667672}" srcOrd="1" destOrd="0" presId="urn:microsoft.com/office/officeart/2005/8/layout/list1"/>
    <dgm:cxn modelId="{CEEFD3B7-4B51-4FB1-A5EE-CD4E939F7B0A}" type="presParOf" srcId="{D38F9CBF-5AEB-4C60-8724-54EEDDA674DE}" destId="{DFC0775B-E1BC-46EB-AF7F-8AFCA1D1CC72}" srcOrd="13" destOrd="0" presId="urn:microsoft.com/office/officeart/2005/8/layout/list1"/>
    <dgm:cxn modelId="{30E14E85-3BF1-4E43-83E3-D7CF3FB9C8E7}" type="presParOf" srcId="{D38F9CBF-5AEB-4C60-8724-54EEDDA674DE}" destId="{3C8C64FA-0346-429F-9317-ADD735C4DD04}" srcOrd="14" destOrd="0" presId="urn:microsoft.com/office/officeart/2005/8/layout/list1"/>
    <dgm:cxn modelId="{F5DCDD4A-DD64-4BE2-883D-78038E33D906}" type="presParOf" srcId="{D38F9CBF-5AEB-4C60-8724-54EEDDA674DE}" destId="{A2669767-2DF4-49D9-B957-9F402670014D}" srcOrd="15" destOrd="0" presId="urn:microsoft.com/office/officeart/2005/8/layout/list1"/>
    <dgm:cxn modelId="{CD5230B6-8A14-4D9C-B6B9-93D54D0AD5CE}" type="presParOf" srcId="{D38F9CBF-5AEB-4C60-8724-54EEDDA674DE}" destId="{BAB15446-A545-4185-BB75-EEC742E60BB7}" srcOrd="16" destOrd="0" presId="urn:microsoft.com/office/officeart/2005/8/layout/list1"/>
    <dgm:cxn modelId="{3DBE7594-674C-41F2-9D9E-9F05A1EA7048}" type="presParOf" srcId="{BAB15446-A545-4185-BB75-EEC742E60BB7}" destId="{7653D74D-3A87-4A50-B9AD-72B74E8B0014}" srcOrd="0" destOrd="0" presId="urn:microsoft.com/office/officeart/2005/8/layout/list1"/>
    <dgm:cxn modelId="{576231CF-A9F5-4BAD-BD4F-12A99C97A8D0}" type="presParOf" srcId="{BAB15446-A545-4185-BB75-EEC742E60BB7}" destId="{63ABF461-CB39-4458-AC3C-26E757A04A12}" srcOrd="1" destOrd="0" presId="urn:microsoft.com/office/officeart/2005/8/layout/list1"/>
    <dgm:cxn modelId="{168F4DBA-3F53-48E3-A097-C85F7BA57157}" type="presParOf" srcId="{D38F9CBF-5AEB-4C60-8724-54EEDDA674DE}" destId="{3B541A0C-EC2D-4AF1-BDCE-9907FB998E0E}" srcOrd="17" destOrd="0" presId="urn:microsoft.com/office/officeart/2005/8/layout/list1"/>
    <dgm:cxn modelId="{9151D0CF-989A-45F0-B350-F8104D72AFDC}" type="presParOf" srcId="{D38F9CBF-5AEB-4C60-8724-54EEDDA674DE}" destId="{06FFBF90-CAC4-48D8-A3FC-F763838F2518}" srcOrd="18" destOrd="0" presId="urn:microsoft.com/office/officeart/2005/8/layout/list1"/>
    <dgm:cxn modelId="{DA680775-E1E9-47BA-8E8D-7DBAE07AB3EA}" type="presParOf" srcId="{D38F9CBF-5AEB-4C60-8724-54EEDDA674DE}" destId="{C3B06156-B8CE-4CCA-82A1-4B0134260F85}" srcOrd="19" destOrd="0" presId="urn:microsoft.com/office/officeart/2005/8/layout/list1"/>
    <dgm:cxn modelId="{A8B7ACAC-64E3-4AF8-B337-9EE916D0EAD7}" type="presParOf" srcId="{D38F9CBF-5AEB-4C60-8724-54EEDDA674DE}" destId="{A6504C59-30CB-44F2-9D29-6EA225F945E4}" srcOrd="20" destOrd="0" presId="urn:microsoft.com/office/officeart/2005/8/layout/list1"/>
    <dgm:cxn modelId="{FAA62F7B-967F-4E0B-A207-0ADE3E63E760}" type="presParOf" srcId="{A6504C59-30CB-44F2-9D29-6EA225F945E4}" destId="{993BF6DB-8726-4C3A-B544-6BF4F9FCC643}" srcOrd="0" destOrd="0" presId="urn:microsoft.com/office/officeart/2005/8/layout/list1"/>
    <dgm:cxn modelId="{57807DF7-1C48-4CCD-A56C-26397EE35517}" type="presParOf" srcId="{A6504C59-30CB-44F2-9D29-6EA225F945E4}" destId="{1082E946-8F37-4367-B506-FB377F97FFE7}" srcOrd="1" destOrd="0" presId="urn:microsoft.com/office/officeart/2005/8/layout/list1"/>
    <dgm:cxn modelId="{54F07A95-CBE4-48BD-A6C6-0535B193BD2F}" type="presParOf" srcId="{D38F9CBF-5AEB-4C60-8724-54EEDDA674DE}" destId="{C5DC03F5-69C0-47D0-9959-656230DB4465}" srcOrd="21" destOrd="0" presId="urn:microsoft.com/office/officeart/2005/8/layout/list1"/>
    <dgm:cxn modelId="{24B89629-FB65-495B-808C-C079F753396C}" type="presParOf" srcId="{D38F9CBF-5AEB-4C60-8724-54EEDDA674DE}" destId="{DA1D01E5-2098-42B4-8FD6-9E33BF9C1271}" srcOrd="22" destOrd="0" presId="urn:microsoft.com/office/officeart/2005/8/layout/list1"/>
  </dgm:cxnLst>
  <dgm:bg/>
  <dgm:whole>
    <a:ln w="3175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A0311-EA5A-4BDF-B172-CC806988C1D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0C76E0-F130-4924-A206-0C127DD5D22A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FF0066"/>
              </a:solidFill>
            </a:rPr>
            <a:t>1этап.</a:t>
          </a:r>
          <a:r>
            <a:rPr lang="ru-RU" sz="1200" b="1" dirty="0" smtClean="0"/>
            <a:t> Замешивание соленого теста.</a:t>
          </a:r>
          <a:endParaRPr lang="ru-RU" sz="1200" b="1" dirty="0"/>
        </a:p>
      </dgm:t>
    </dgm:pt>
    <dgm:pt modelId="{EB784366-98DA-4D41-9D15-35F5029811AA}" type="parTrans" cxnId="{62C88833-F9B3-4372-ACB7-64E072EB0431}">
      <dgm:prSet/>
      <dgm:spPr/>
      <dgm:t>
        <a:bodyPr/>
        <a:lstStyle/>
        <a:p>
          <a:endParaRPr lang="ru-RU"/>
        </a:p>
      </dgm:t>
    </dgm:pt>
    <dgm:pt modelId="{5B066E15-5EDB-463E-A93B-CC9F4CEBC279}" type="sibTrans" cxnId="{62C88833-F9B3-4372-ACB7-64E072EB0431}">
      <dgm:prSet/>
      <dgm:spPr/>
      <dgm:t>
        <a:bodyPr/>
        <a:lstStyle/>
        <a:p>
          <a:endParaRPr lang="ru-RU"/>
        </a:p>
      </dgm:t>
    </dgm:pt>
    <dgm:pt modelId="{00731305-E975-4D99-8AFA-24A8137ACD9E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FF0066"/>
              </a:solidFill>
            </a:rPr>
            <a:t>3 этап. </a:t>
          </a:r>
          <a:r>
            <a:rPr lang="ru-RU" sz="1200" b="1" dirty="0" smtClean="0"/>
            <a:t>Окрашивание теста. Окрашивать можно как уже просушенное изделие, так и само тесто перед лепкой и просушиванием. Окрашивание всего изделия после просушки наиболее простой, но вместе с тем трудоемкий вариант.</a:t>
          </a:r>
          <a:endParaRPr lang="ru-RU" sz="1200" b="1" dirty="0"/>
        </a:p>
      </dgm:t>
    </dgm:pt>
    <dgm:pt modelId="{B25DB643-08F1-4D15-8361-54FA54DC65CE}" type="parTrans" cxnId="{B426016A-A742-4688-B187-CADB699CA89A}">
      <dgm:prSet/>
      <dgm:spPr/>
      <dgm:t>
        <a:bodyPr/>
        <a:lstStyle/>
        <a:p>
          <a:endParaRPr lang="ru-RU"/>
        </a:p>
      </dgm:t>
    </dgm:pt>
    <dgm:pt modelId="{E322C673-4577-4BFE-AE03-3357A149645C}" type="sibTrans" cxnId="{B426016A-A742-4688-B187-CADB699CA89A}">
      <dgm:prSet/>
      <dgm:spPr/>
      <dgm:t>
        <a:bodyPr/>
        <a:lstStyle/>
        <a:p>
          <a:endParaRPr lang="ru-RU"/>
        </a:p>
      </dgm:t>
    </dgm:pt>
    <dgm:pt modelId="{32404C24-1A84-474C-8EC2-86C41817D34D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FF0066"/>
              </a:solidFill>
            </a:rPr>
            <a:t>4 этап. </a:t>
          </a:r>
          <a:r>
            <a:rPr lang="ru-RU" sz="1200" b="1" dirty="0" smtClean="0"/>
            <a:t>Сушка. Сушка изделий из соленого теста бывает двух видов: естественная и сушка в духовке.</a:t>
          </a:r>
          <a:endParaRPr lang="ru-RU" sz="1200" b="1" dirty="0"/>
        </a:p>
      </dgm:t>
    </dgm:pt>
    <dgm:pt modelId="{D68035D9-2362-401F-9043-ED62DE8FABCF}" type="parTrans" cxnId="{94D74D71-DDD1-4213-A525-4254BFCCEF66}">
      <dgm:prSet/>
      <dgm:spPr/>
      <dgm:t>
        <a:bodyPr/>
        <a:lstStyle/>
        <a:p>
          <a:endParaRPr lang="ru-RU"/>
        </a:p>
      </dgm:t>
    </dgm:pt>
    <dgm:pt modelId="{83938D05-0E39-4011-BEBB-717DED0CBB9F}" type="sibTrans" cxnId="{94D74D71-DDD1-4213-A525-4254BFCCEF66}">
      <dgm:prSet/>
      <dgm:spPr/>
      <dgm:t>
        <a:bodyPr/>
        <a:lstStyle/>
        <a:p>
          <a:endParaRPr lang="ru-RU"/>
        </a:p>
      </dgm:t>
    </dgm:pt>
    <dgm:pt modelId="{796652EC-F1ED-49DE-A1FF-2020B07ACE86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FF0066"/>
              </a:solidFill>
            </a:rPr>
            <a:t>5 этап. </a:t>
          </a:r>
          <a:r>
            <a:rPr lang="ru-RU" sz="1200" b="1" dirty="0" smtClean="0"/>
            <a:t>Склейка.</a:t>
          </a:r>
          <a:endParaRPr lang="ru-RU" sz="1200" b="1" dirty="0"/>
        </a:p>
      </dgm:t>
    </dgm:pt>
    <dgm:pt modelId="{5EF5AE21-8B5D-40D6-A675-9272C90040A5}" type="parTrans" cxnId="{B70C5A49-DCA6-421F-A808-CCC31A8FCB77}">
      <dgm:prSet/>
      <dgm:spPr/>
      <dgm:t>
        <a:bodyPr/>
        <a:lstStyle/>
        <a:p>
          <a:endParaRPr lang="ru-RU"/>
        </a:p>
      </dgm:t>
    </dgm:pt>
    <dgm:pt modelId="{79E296D0-B635-4B87-8CD1-F798F30E03E9}" type="sibTrans" cxnId="{B70C5A49-DCA6-421F-A808-CCC31A8FCB77}">
      <dgm:prSet/>
      <dgm:spPr/>
      <dgm:t>
        <a:bodyPr/>
        <a:lstStyle/>
        <a:p>
          <a:endParaRPr lang="ru-RU"/>
        </a:p>
      </dgm:t>
    </dgm:pt>
    <dgm:pt modelId="{95B8381F-270B-4BBE-9BE8-5BF90ACD49F9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FF0066"/>
              </a:solidFill>
            </a:rPr>
            <a:t>6 этап. </a:t>
          </a:r>
          <a:r>
            <a:rPr lang="ru-RU" sz="1200" b="1" dirty="0" smtClean="0"/>
            <a:t>Хранение изделий.</a:t>
          </a:r>
          <a:endParaRPr lang="ru-RU" sz="1200" b="1" dirty="0"/>
        </a:p>
      </dgm:t>
    </dgm:pt>
    <dgm:pt modelId="{F3FDDA5E-4945-475A-89A3-E17CADC3C30C}" type="parTrans" cxnId="{97B75B44-6DBC-4F65-91D2-EF28D057D0BE}">
      <dgm:prSet/>
      <dgm:spPr/>
      <dgm:t>
        <a:bodyPr/>
        <a:lstStyle/>
        <a:p>
          <a:endParaRPr lang="ru-RU"/>
        </a:p>
      </dgm:t>
    </dgm:pt>
    <dgm:pt modelId="{AEAF1B7C-5020-4AF3-BB03-BA7967D289A1}" type="sibTrans" cxnId="{97B75B44-6DBC-4F65-91D2-EF28D057D0BE}">
      <dgm:prSet/>
      <dgm:spPr/>
      <dgm:t>
        <a:bodyPr/>
        <a:lstStyle/>
        <a:p>
          <a:endParaRPr lang="ru-RU"/>
        </a:p>
      </dgm:t>
    </dgm:pt>
    <dgm:pt modelId="{B1D5F2A0-1CCA-4F55-A29F-97DB273C9A98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FF0066"/>
              </a:solidFill>
            </a:rPr>
            <a:t>2 этап. </a:t>
          </a:r>
          <a:r>
            <a:rPr lang="ru-RU" sz="1200" b="1" dirty="0" smtClean="0"/>
            <a:t>Лепка изделия. </a:t>
          </a:r>
        </a:p>
        <a:p>
          <a:pPr algn="just" rtl="0"/>
          <a:r>
            <a:rPr lang="ru-RU" sz="1200" b="1" u="sng" dirty="0" smtClean="0"/>
            <a:t>Три способа лепки:</a:t>
          </a:r>
        </a:p>
        <a:p>
          <a:pPr algn="just" rtl="0"/>
          <a:r>
            <a:rPr lang="ru-RU" sz="1200" b="1" dirty="0" smtClean="0"/>
            <a:t>Конструктивный является более простым и заключается в том, что изображаемый предмет лепится по частям. </a:t>
          </a:r>
        </a:p>
        <a:p>
          <a:pPr algn="just" rtl="0"/>
          <a:r>
            <a:rPr lang="ru-RU" sz="1200" b="1" dirty="0" smtClean="0"/>
            <a:t>Пластический предполагает, что все изделие выполняется из целого куска без деления на части.</a:t>
          </a:r>
        </a:p>
        <a:p>
          <a:pPr algn="just" rtl="0"/>
          <a:r>
            <a:rPr lang="ru-RU" sz="1200" b="1" dirty="0" smtClean="0"/>
            <a:t>Комбинированный включает в себя как пластический, так и конструктивный способы при лепке одного изделия.</a:t>
          </a:r>
          <a:endParaRPr lang="ru-RU" sz="1200" b="1" dirty="0"/>
        </a:p>
      </dgm:t>
    </dgm:pt>
    <dgm:pt modelId="{BF97E1D8-4731-4A9D-BDDD-05CD8633B5A5}" type="parTrans" cxnId="{4CE535B0-F2FD-438A-9B4B-AC15EA135A40}">
      <dgm:prSet/>
      <dgm:spPr/>
      <dgm:t>
        <a:bodyPr/>
        <a:lstStyle/>
        <a:p>
          <a:endParaRPr lang="ru-RU"/>
        </a:p>
      </dgm:t>
    </dgm:pt>
    <dgm:pt modelId="{17B349E2-04E1-40DC-83A4-A48DA045A749}" type="sibTrans" cxnId="{4CE535B0-F2FD-438A-9B4B-AC15EA135A40}">
      <dgm:prSet/>
      <dgm:spPr/>
      <dgm:t>
        <a:bodyPr/>
        <a:lstStyle/>
        <a:p>
          <a:endParaRPr lang="ru-RU"/>
        </a:p>
      </dgm:t>
    </dgm:pt>
    <dgm:pt modelId="{FE4E9B24-4F63-4171-B781-CC0C8B8B93DD}" type="pres">
      <dgm:prSet presAssocID="{034A0311-EA5A-4BDF-B172-CC806988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E5A85-F8B3-4DDD-BD55-668C845FCFEE}" type="pres">
      <dgm:prSet presAssocID="{B40C76E0-F130-4924-A206-0C127DD5D22A}" presName="parentText" presStyleLbl="node1" presStyleIdx="0" presStyleCnt="6" custScaleX="100000" custScaleY="38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5ABED-1130-4CF3-94F0-04547EBBB822}" type="pres">
      <dgm:prSet presAssocID="{5B066E15-5EDB-463E-A93B-CC9F4CEBC279}" presName="spacer" presStyleCnt="0"/>
      <dgm:spPr/>
    </dgm:pt>
    <dgm:pt modelId="{46B6C166-C8DE-4491-8EFC-16A4BBEAB747}" type="pres">
      <dgm:prSet presAssocID="{B1D5F2A0-1CCA-4F55-A29F-97DB273C9A98}" presName="parentText" presStyleLbl="node1" presStyleIdx="1" presStyleCnt="6" custScaleY="170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BD073-6E38-4DBA-8693-D5C1913642A7}" type="pres">
      <dgm:prSet presAssocID="{17B349E2-04E1-40DC-83A4-A48DA045A749}" presName="spacer" presStyleCnt="0"/>
      <dgm:spPr/>
    </dgm:pt>
    <dgm:pt modelId="{D337C2B1-895D-4E81-A6A5-E66D14995053}" type="pres">
      <dgm:prSet presAssocID="{00731305-E975-4D99-8AFA-24A8137ACD9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F007D-454A-4367-9F9B-8FE9F60B1E27}" type="pres">
      <dgm:prSet presAssocID="{E322C673-4577-4BFE-AE03-3357A149645C}" presName="spacer" presStyleCnt="0"/>
      <dgm:spPr/>
    </dgm:pt>
    <dgm:pt modelId="{C3078EBA-8CA0-4D0B-BD08-D4F46C440350}" type="pres">
      <dgm:prSet presAssocID="{32404C24-1A84-474C-8EC2-86C41817D34D}" presName="parentText" presStyleLbl="node1" presStyleIdx="3" presStyleCnt="6" custScaleY="71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5F3BD-90AC-416C-99F3-E328D56FF5A5}" type="pres">
      <dgm:prSet presAssocID="{83938D05-0E39-4011-BEBB-717DED0CBB9F}" presName="spacer" presStyleCnt="0"/>
      <dgm:spPr/>
    </dgm:pt>
    <dgm:pt modelId="{FD995263-AC4E-4CC7-8142-B6EBBCDB025A}" type="pres">
      <dgm:prSet presAssocID="{796652EC-F1ED-49DE-A1FF-2020B07ACE86}" presName="parentText" presStyleLbl="node1" presStyleIdx="4" presStyleCnt="6" custScaleY="54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101C9-05CF-4614-9D11-273FB877FB19}" type="pres">
      <dgm:prSet presAssocID="{79E296D0-B635-4B87-8CD1-F798F30E03E9}" presName="spacer" presStyleCnt="0"/>
      <dgm:spPr/>
    </dgm:pt>
    <dgm:pt modelId="{D654B82B-1335-4538-926C-FB202F9DC3DE}" type="pres">
      <dgm:prSet presAssocID="{95B8381F-270B-4BBE-9BE8-5BF90ACD49F9}" presName="parentText" presStyleLbl="node1" presStyleIdx="5" presStyleCnt="6" custScaleY="52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8B9DD-11A9-4139-8A20-516D2245B488}" type="presOf" srcId="{796652EC-F1ED-49DE-A1FF-2020B07ACE86}" destId="{FD995263-AC4E-4CC7-8142-B6EBBCDB025A}" srcOrd="0" destOrd="0" presId="urn:microsoft.com/office/officeart/2005/8/layout/vList2"/>
    <dgm:cxn modelId="{62C88833-F9B3-4372-ACB7-64E072EB0431}" srcId="{034A0311-EA5A-4BDF-B172-CC806988C1DC}" destId="{B40C76E0-F130-4924-A206-0C127DD5D22A}" srcOrd="0" destOrd="0" parTransId="{EB784366-98DA-4D41-9D15-35F5029811AA}" sibTransId="{5B066E15-5EDB-463E-A93B-CC9F4CEBC279}"/>
    <dgm:cxn modelId="{7378E26F-952D-45D7-BEC9-8F7008BBCAA0}" type="presOf" srcId="{00731305-E975-4D99-8AFA-24A8137ACD9E}" destId="{D337C2B1-895D-4E81-A6A5-E66D14995053}" srcOrd="0" destOrd="0" presId="urn:microsoft.com/office/officeart/2005/8/layout/vList2"/>
    <dgm:cxn modelId="{D3C3001F-EEC4-48F9-BA2C-5C3CFFFE6E83}" type="presOf" srcId="{034A0311-EA5A-4BDF-B172-CC806988C1DC}" destId="{FE4E9B24-4F63-4171-B781-CC0C8B8B93DD}" srcOrd="0" destOrd="0" presId="urn:microsoft.com/office/officeart/2005/8/layout/vList2"/>
    <dgm:cxn modelId="{4CE535B0-F2FD-438A-9B4B-AC15EA135A40}" srcId="{034A0311-EA5A-4BDF-B172-CC806988C1DC}" destId="{B1D5F2A0-1CCA-4F55-A29F-97DB273C9A98}" srcOrd="1" destOrd="0" parTransId="{BF97E1D8-4731-4A9D-BDDD-05CD8633B5A5}" sibTransId="{17B349E2-04E1-40DC-83A4-A48DA045A749}"/>
    <dgm:cxn modelId="{B70C5A49-DCA6-421F-A808-CCC31A8FCB77}" srcId="{034A0311-EA5A-4BDF-B172-CC806988C1DC}" destId="{796652EC-F1ED-49DE-A1FF-2020B07ACE86}" srcOrd="4" destOrd="0" parTransId="{5EF5AE21-8B5D-40D6-A675-9272C90040A5}" sibTransId="{79E296D0-B635-4B87-8CD1-F798F30E03E9}"/>
    <dgm:cxn modelId="{F977270B-143D-439E-AB32-D2F3DED9C5E7}" type="presOf" srcId="{95B8381F-270B-4BBE-9BE8-5BF90ACD49F9}" destId="{D654B82B-1335-4538-926C-FB202F9DC3DE}" srcOrd="0" destOrd="0" presId="urn:microsoft.com/office/officeart/2005/8/layout/vList2"/>
    <dgm:cxn modelId="{34FF127C-6672-4937-9023-134A4565F4DE}" type="presOf" srcId="{B1D5F2A0-1CCA-4F55-A29F-97DB273C9A98}" destId="{46B6C166-C8DE-4491-8EFC-16A4BBEAB747}" srcOrd="0" destOrd="0" presId="urn:microsoft.com/office/officeart/2005/8/layout/vList2"/>
    <dgm:cxn modelId="{97B75B44-6DBC-4F65-91D2-EF28D057D0BE}" srcId="{034A0311-EA5A-4BDF-B172-CC806988C1DC}" destId="{95B8381F-270B-4BBE-9BE8-5BF90ACD49F9}" srcOrd="5" destOrd="0" parTransId="{F3FDDA5E-4945-475A-89A3-E17CADC3C30C}" sibTransId="{AEAF1B7C-5020-4AF3-BB03-BA7967D289A1}"/>
    <dgm:cxn modelId="{A9EF60BF-19A1-4615-9758-D50DC4F5F6CF}" type="presOf" srcId="{B40C76E0-F130-4924-A206-0C127DD5D22A}" destId="{A2AE5A85-F8B3-4DDD-BD55-668C845FCFEE}" srcOrd="0" destOrd="0" presId="urn:microsoft.com/office/officeart/2005/8/layout/vList2"/>
    <dgm:cxn modelId="{B055D7CC-1728-4F4D-B043-B64F10670523}" type="presOf" srcId="{32404C24-1A84-474C-8EC2-86C41817D34D}" destId="{C3078EBA-8CA0-4D0B-BD08-D4F46C440350}" srcOrd="0" destOrd="0" presId="urn:microsoft.com/office/officeart/2005/8/layout/vList2"/>
    <dgm:cxn modelId="{94D74D71-DDD1-4213-A525-4254BFCCEF66}" srcId="{034A0311-EA5A-4BDF-B172-CC806988C1DC}" destId="{32404C24-1A84-474C-8EC2-86C41817D34D}" srcOrd="3" destOrd="0" parTransId="{D68035D9-2362-401F-9043-ED62DE8FABCF}" sibTransId="{83938D05-0E39-4011-BEBB-717DED0CBB9F}"/>
    <dgm:cxn modelId="{B426016A-A742-4688-B187-CADB699CA89A}" srcId="{034A0311-EA5A-4BDF-B172-CC806988C1DC}" destId="{00731305-E975-4D99-8AFA-24A8137ACD9E}" srcOrd="2" destOrd="0" parTransId="{B25DB643-08F1-4D15-8361-54FA54DC65CE}" sibTransId="{E322C673-4577-4BFE-AE03-3357A149645C}"/>
    <dgm:cxn modelId="{7A677369-78F8-4699-8839-7BC6FDB05BBA}" type="presParOf" srcId="{FE4E9B24-4F63-4171-B781-CC0C8B8B93DD}" destId="{A2AE5A85-F8B3-4DDD-BD55-668C845FCFEE}" srcOrd="0" destOrd="0" presId="urn:microsoft.com/office/officeart/2005/8/layout/vList2"/>
    <dgm:cxn modelId="{F3CE42B7-2E4D-4BF5-A74E-5AA8776EB853}" type="presParOf" srcId="{FE4E9B24-4F63-4171-B781-CC0C8B8B93DD}" destId="{36E5ABED-1130-4CF3-94F0-04547EBBB822}" srcOrd="1" destOrd="0" presId="urn:microsoft.com/office/officeart/2005/8/layout/vList2"/>
    <dgm:cxn modelId="{D2C4116B-AFD7-45A5-B99F-A5ACC37C1D29}" type="presParOf" srcId="{FE4E9B24-4F63-4171-B781-CC0C8B8B93DD}" destId="{46B6C166-C8DE-4491-8EFC-16A4BBEAB747}" srcOrd="2" destOrd="0" presId="urn:microsoft.com/office/officeart/2005/8/layout/vList2"/>
    <dgm:cxn modelId="{E6E8A812-8478-4CA3-B15A-8272666FF24A}" type="presParOf" srcId="{FE4E9B24-4F63-4171-B781-CC0C8B8B93DD}" destId="{FA9BD073-6E38-4DBA-8693-D5C1913642A7}" srcOrd="3" destOrd="0" presId="urn:microsoft.com/office/officeart/2005/8/layout/vList2"/>
    <dgm:cxn modelId="{0129747F-C1DD-438F-9342-2B1BCC3D36F7}" type="presParOf" srcId="{FE4E9B24-4F63-4171-B781-CC0C8B8B93DD}" destId="{D337C2B1-895D-4E81-A6A5-E66D14995053}" srcOrd="4" destOrd="0" presId="urn:microsoft.com/office/officeart/2005/8/layout/vList2"/>
    <dgm:cxn modelId="{5B030AD5-8A2D-45AC-8402-82053789A0D2}" type="presParOf" srcId="{FE4E9B24-4F63-4171-B781-CC0C8B8B93DD}" destId="{995F007D-454A-4367-9F9B-8FE9F60B1E27}" srcOrd="5" destOrd="0" presId="urn:microsoft.com/office/officeart/2005/8/layout/vList2"/>
    <dgm:cxn modelId="{DC494901-D462-425D-9BFE-46776BB2DA2F}" type="presParOf" srcId="{FE4E9B24-4F63-4171-B781-CC0C8B8B93DD}" destId="{C3078EBA-8CA0-4D0B-BD08-D4F46C440350}" srcOrd="6" destOrd="0" presId="urn:microsoft.com/office/officeart/2005/8/layout/vList2"/>
    <dgm:cxn modelId="{61BFCEFD-A135-4113-A9E9-3FC389F73B98}" type="presParOf" srcId="{FE4E9B24-4F63-4171-B781-CC0C8B8B93DD}" destId="{1225F3BD-90AC-416C-99F3-E328D56FF5A5}" srcOrd="7" destOrd="0" presId="urn:microsoft.com/office/officeart/2005/8/layout/vList2"/>
    <dgm:cxn modelId="{76B4018C-835C-4351-A229-B5E657D86EA0}" type="presParOf" srcId="{FE4E9B24-4F63-4171-B781-CC0C8B8B93DD}" destId="{FD995263-AC4E-4CC7-8142-B6EBBCDB025A}" srcOrd="8" destOrd="0" presId="urn:microsoft.com/office/officeart/2005/8/layout/vList2"/>
    <dgm:cxn modelId="{341E78B4-C3A6-4936-AC04-6481D50FA858}" type="presParOf" srcId="{FE4E9B24-4F63-4171-B781-CC0C8B8B93DD}" destId="{890101C9-05CF-4614-9D11-273FB877FB19}" srcOrd="9" destOrd="0" presId="urn:microsoft.com/office/officeart/2005/8/layout/vList2"/>
    <dgm:cxn modelId="{A928BFED-51E5-4B9A-8AB0-CCE4C242D781}" type="presParOf" srcId="{FE4E9B24-4F63-4171-B781-CC0C8B8B93DD}" destId="{D654B82B-1335-4538-926C-FB202F9DC3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F27156-C4F8-4F78-8B27-15D4F3FCD246}" type="doc">
      <dgm:prSet loTypeId="urn:microsoft.com/office/officeart/2005/8/layout/radial2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A712C3-5F0B-4CE9-9A76-F199B7CE2CF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FF0066"/>
              </a:solidFill>
            </a:rPr>
            <a:t>Способы сушки:</a:t>
          </a:r>
          <a:endParaRPr lang="ru-RU" dirty="0">
            <a:solidFill>
              <a:srgbClr val="FF0066"/>
            </a:solidFill>
          </a:endParaRPr>
        </a:p>
      </dgm:t>
    </dgm:pt>
    <dgm:pt modelId="{09E3A381-4F6E-4014-AEB0-4423DF92B527}" type="parTrans" cxnId="{9E93FF7D-AF3E-47A4-B3EB-7B92F67BA973}">
      <dgm:prSet/>
      <dgm:spPr/>
      <dgm:t>
        <a:bodyPr/>
        <a:lstStyle/>
        <a:p>
          <a:endParaRPr lang="ru-RU"/>
        </a:p>
      </dgm:t>
    </dgm:pt>
    <dgm:pt modelId="{01EEA78C-E8B8-400C-A1D5-CC7C0E16DE8F}" type="sibTrans" cxnId="{9E93FF7D-AF3E-47A4-B3EB-7B92F67BA973}">
      <dgm:prSet/>
      <dgm:spPr/>
      <dgm:t>
        <a:bodyPr/>
        <a:lstStyle/>
        <a:p>
          <a:endParaRPr lang="ru-RU"/>
        </a:p>
      </dgm:t>
    </dgm:pt>
    <dgm:pt modelId="{4429CC53-9B6C-48E0-AD84-CCEC52801B17}">
      <dgm:prSet custT="1"/>
      <dgm:spPr/>
      <dgm:t>
        <a:bodyPr/>
        <a:lstStyle/>
        <a:p>
          <a:pPr algn="ctr" rtl="0"/>
          <a:r>
            <a:rPr lang="ru-RU" sz="1600" u="sng" dirty="0" smtClean="0">
              <a:solidFill>
                <a:srgbClr val="33CC33"/>
              </a:solidFill>
            </a:rPr>
            <a:t>Сушка в духовке</a:t>
          </a:r>
          <a:endParaRPr lang="ru-RU" sz="1600" dirty="0"/>
        </a:p>
      </dgm:t>
    </dgm:pt>
    <dgm:pt modelId="{2CB64F8D-67C4-4B28-B441-E19D771F618D}" type="parTrans" cxnId="{33304DD6-A630-4CFD-9134-61D662CB9286}">
      <dgm:prSet/>
      <dgm:spPr/>
      <dgm:t>
        <a:bodyPr/>
        <a:lstStyle/>
        <a:p>
          <a:endParaRPr lang="ru-RU"/>
        </a:p>
      </dgm:t>
    </dgm:pt>
    <dgm:pt modelId="{7ED6A643-9C9E-4FFE-B64D-6A51069EA87A}" type="sibTrans" cxnId="{33304DD6-A630-4CFD-9134-61D662CB9286}">
      <dgm:prSet/>
      <dgm:spPr/>
      <dgm:t>
        <a:bodyPr/>
        <a:lstStyle/>
        <a:p>
          <a:endParaRPr lang="ru-RU"/>
        </a:p>
      </dgm:t>
    </dgm:pt>
    <dgm:pt modelId="{8D5BA388-0D63-4D94-BB01-330C6A8CC01F}">
      <dgm:prSet custT="1"/>
      <dgm:spPr/>
      <dgm:t>
        <a:bodyPr/>
        <a:lstStyle/>
        <a:p>
          <a:pPr algn="ctr" rtl="0"/>
          <a:r>
            <a:rPr lang="ru-RU" sz="1600" u="sng" dirty="0" smtClean="0">
              <a:solidFill>
                <a:srgbClr val="33CC33"/>
              </a:solidFill>
            </a:rPr>
            <a:t>Воздушная сушка</a:t>
          </a:r>
          <a:endParaRPr lang="ru-RU" sz="1600" dirty="0"/>
        </a:p>
      </dgm:t>
    </dgm:pt>
    <dgm:pt modelId="{EB0E961E-278F-4AFF-80B8-F27A9DD85D6D}" type="parTrans" cxnId="{AFC9AD06-F315-4147-BCDA-D190CA158021}">
      <dgm:prSet/>
      <dgm:spPr/>
      <dgm:t>
        <a:bodyPr/>
        <a:lstStyle/>
        <a:p>
          <a:endParaRPr lang="ru-RU"/>
        </a:p>
      </dgm:t>
    </dgm:pt>
    <dgm:pt modelId="{30B4F4A6-4B7B-4421-8431-78EB1F8CA3C7}" type="sibTrans" cxnId="{AFC9AD06-F315-4147-BCDA-D190CA158021}">
      <dgm:prSet/>
      <dgm:spPr/>
      <dgm:t>
        <a:bodyPr/>
        <a:lstStyle/>
        <a:p>
          <a:endParaRPr lang="ru-RU"/>
        </a:p>
      </dgm:t>
    </dgm:pt>
    <dgm:pt modelId="{9C8BBB06-A8D3-4372-BC56-DBF50CFD653C}">
      <dgm:prSet custT="1"/>
      <dgm:spPr/>
      <dgm:t>
        <a:bodyPr/>
        <a:lstStyle/>
        <a:p>
          <a:pPr algn="just" rtl="0"/>
          <a:r>
            <a:rPr lang="ru-RU" sz="1400" dirty="0" smtClean="0"/>
            <a:t>Нужно исходить из того, что изделие толщиной 5 мм сушится в течение 1 часа. Температура при этом должна быть 75 градусов. </a:t>
          </a:r>
          <a:endParaRPr lang="ru-RU" sz="1400" dirty="0"/>
        </a:p>
      </dgm:t>
    </dgm:pt>
    <dgm:pt modelId="{F3C37D58-A99D-485E-BE40-E96784EE8B58}" type="parTrans" cxnId="{7AB451B7-8D69-4CC8-B4BD-479DBFAFCBDA}">
      <dgm:prSet/>
      <dgm:spPr/>
      <dgm:t>
        <a:bodyPr/>
        <a:lstStyle/>
        <a:p>
          <a:endParaRPr lang="ru-RU"/>
        </a:p>
      </dgm:t>
    </dgm:pt>
    <dgm:pt modelId="{37D30EE8-2D6F-4E21-9998-8FE21567F8AE}" type="sibTrans" cxnId="{7AB451B7-8D69-4CC8-B4BD-479DBFAFCBDA}">
      <dgm:prSet/>
      <dgm:spPr/>
      <dgm:t>
        <a:bodyPr/>
        <a:lstStyle/>
        <a:p>
          <a:endParaRPr lang="ru-RU"/>
        </a:p>
      </dgm:t>
    </dgm:pt>
    <dgm:pt modelId="{07DDDA8A-88DE-468A-9279-F7356DDDD012}">
      <dgm:prSet custT="1"/>
      <dgm:spPr/>
      <dgm:t>
        <a:bodyPr/>
        <a:lstStyle/>
        <a:p>
          <a:pPr algn="just" rtl="0"/>
          <a:r>
            <a:rPr lang="ru-RU" sz="1400" dirty="0" smtClean="0"/>
            <a:t>Самый экономичный, но и самый длительный. При воздушной сушке влага из изделия испаряется очень медленно- за 1 день изделие просушивается не более чем на 1 мм толщины. Такую сушку целесообразнее всего проводить летом, когда можно использовать тепло солнечных лучей (зимой на батарею украшения ни в коем случае класть нельзя!). </a:t>
          </a:r>
          <a:br>
            <a:rPr lang="ru-RU" sz="1400" dirty="0" smtClean="0"/>
          </a:b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b="1" dirty="0" smtClean="0"/>
            <a:t/>
          </a:r>
          <a:br>
            <a:rPr lang="ru-RU" sz="1400" b="1" dirty="0" smtClean="0"/>
          </a:br>
          <a:endParaRPr lang="ru-RU" sz="1400" dirty="0"/>
        </a:p>
      </dgm:t>
    </dgm:pt>
    <dgm:pt modelId="{B25D1DAD-ECA4-47AC-B86B-487EF0B218F6}" type="parTrans" cxnId="{438CC025-1FAE-4E0A-8252-DFA5F5B24320}">
      <dgm:prSet/>
      <dgm:spPr/>
      <dgm:t>
        <a:bodyPr/>
        <a:lstStyle/>
        <a:p>
          <a:endParaRPr lang="ru-RU"/>
        </a:p>
      </dgm:t>
    </dgm:pt>
    <dgm:pt modelId="{49E15F35-BD95-4FF1-AA95-D7BD1A158BAE}" type="sibTrans" cxnId="{438CC025-1FAE-4E0A-8252-DFA5F5B24320}">
      <dgm:prSet/>
      <dgm:spPr/>
      <dgm:t>
        <a:bodyPr/>
        <a:lstStyle/>
        <a:p>
          <a:endParaRPr lang="ru-RU"/>
        </a:p>
      </dgm:t>
    </dgm:pt>
    <dgm:pt modelId="{72C10652-F073-4940-93A3-EB7EF15B3A46}" type="pres">
      <dgm:prSet presAssocID="{32F27156-C4F8-4F78-8B27-15D4F3FCD24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23D51-6AF1-490C-9C82-669E55701B21}" type="pres">
      <dgm:prSet presAssocID="{32F27156-C4F8-4F78-8B27-15D4F3FCD246}" presName="cycle" presStyleCnt="0"/>
      <dgm:spPr/>
    </dgm:pt>
    <dgm:pt modelId="{D325A582-626F-4A50-AD90-9FE69C6F1A50}" type="pres">
      <dgm:prSet presAssocID="{32F27156-C4F8-4F78-8B27-15D4F3FCD246}" presName="centerShape" presStyleCnt="0"/>
      <dgm:spPr/>
    </dgm:pt>
    <dgm:pt modelId="{3783D127-9632-42F6-86A6-34D9D08488B8}" type="pres">
      <dgm:prSet presAssocID="{32F27156-C4F8-4F78-8B27-15D4F3FCD246}" presName="connSite" presStyleLbl="node1" presStyleIdx="0" presStyleCnt="2"/>
      <dgm:spPr/>
    </dgm:pt>
    <dgm:pt modelId="{299F0873-8EF4-44D1-8D7D-E30E5418A7A1}" type="pres">
      <dgm:prSet presAssocID="{32F27156-C4F8-4F78-8B27-15D4F3FCD246}" presName="visible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66"/>
          </a:solidFill>
        </a:ln>
      </dgm:spPr>
    </dgm:pt>
    <dgm:pt modelId="{A911554E-DFF8-40D7-97BB-8B6E4913E292}" type="pres">
      <dgm:prSet presAssocID="{09E3A381-4F6E-4014-AEB0-4423DF92B527}" presName="Name25" presStyleLbl="parChTrans1D1" presStyleIdx="0" presStyleCnt="1"/>
      <dgm:spPr/>
      <dgm:t>
        <a:bodyPr/>
        <a:lstStyle/>
        <a:p>
          <a:endParaRPr lang="ru-RU"/>
        </a:p>
      </dgm:t>
    </dgm:pt>
    <dgm:pt modelId="{395BBD03-738C-4B2A-82DE-8515B7A7E51B}" type="pres">
      <dgm:prSet presAssocID="{DCA712C3-5F0B-4CE9-9A76-F199B7CE2CF9}" presName="node" presStyleCnt="0"/>
      <dgm:spPr/>
    </dgm:pt>
    <dgm:pt modelId="{7FA6EF61-BACC-481E-80DD-A33DC6B3B3C5}" type="pres">
      <dgm:prSet presAssocID="{DCA712C3-5F0B-4CE9-9A76-F199B7CE2CF9}" presName="parentNode" presStyleLbl="node1" presStyleIdx="1" presStyleCnt="2" custScaleY="1962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995F7-FF77-42D5-98B4-601BDDBADC8F}" type="pres">
      <dgm:prSet presAssocID="{DCA712C3-5F0B-4CE9-9A76-F199B7CE2CF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04DD6-A630-4CFD-9134-61D662CB9286}" srcId="{DCA712C3-5F0B-4CE9-9A76-F199B7CE2CF9}" destId="{4429CC53-9B6C-48E0-AD84-CCEC52801B17}" srcOrd="0" destOrd="0" parTransId="{2CB64F8D-67C4-4B28-B441-E19D771F618D}" sibTransId="{7ED6A643-9C9E-4FFE-B64D-6A51069EA87A}"/>
    <dgm:cxn modelId="{438CC025-1FAE-4E0A-8252-DFA5F5B24320}" srcId="{DCA712C3-5F0B-4CE9-9A76-F199B7CE2CF9}" destId="{07DDDA8A-88DE-468A-9279-F7356DDDD012}" srcOrd="3" destOrd="0" parTransId="{B25D1DAD-ECA4-47AC-B86B-487EF0B218F6}" sibTransId="{49E15F35-BD95-4FF1-AA95-D7BD1A158BAE}"/>
    <dgm:cxn modelId="{7AD4EA7D-C04A-4FFD-BA6E-D2FC58F6CA63}" type="presOf" srcId="{32F27156-C4F8-4F78-8B27-15D4F3FCD246}" destId="{72C10652-F073-4940-93A3-EB7EF15B3A46}" srcOrd="0" destOrd="0" presId="urn:microsoft.com/office/officeart/2005/8/layout/radial2"/>
    <dgm:cxn modelId="{7AB451B7-8D69-4CC8-B4BD-479DBFAFCBDA}" srcId="{DCA712C3-5F0B-4CE9-9A76-F199B7CE2CF9}" destId="{9C8BBB06-A8D3-4372-BC56-DBF50CFD653C}" srcOrd="1" destOrd="0" parTransId="{F3C37D58-A99D-485E-BE40-E96784EE8B58}" sibTransId="{37D30EE8-2D6F-4E21-9998-8FE21567F8AE}"/>
    <dgm:cxn modelId="{711EF94C-F787-4F6A-98AC-E5EB8292ED84}" type="presOf" srcId="{09E3A381-4F6E-4014-AEB0-4423DF92B527}" destId="{A911554E-DFF8-40D7-97BB-8B6E4913E292}" srcOrd="0" destOrd="0" presId="urn:microsoft.com/office/officeart/2005/8/layout/radial2"/>
    <dgm:cxn modelId="{4277D85C-E165-4539-A362-43C457740190}" type="presOf" srcId="{8D5BA388-0D63-4D94-BB01-330C6A8CC01F}" destId="{938995F7-FF77-42D5-98B4-601BDDBADC8F}" srcOrd="0" destOrd="2" presId="urn:microsoft.com/office/officeart/2005/8/layout/radial2"/>
    <dgm:cxn modelId="{1F30B0D6-C700-4598-BD44-E15B835A6BE8}" type="presOf" srcId="{07DDDA8A-88DE-468A-9279-F7356DDDD012}" destId="{938995F7-FF77-42D5-98B4-601BDDBADC8F}" srcOrd="0" destOrd="3" presId="urn:microsoft.com/office/officeart/2005/8/layout/radial2"/>
    <dgm:cxn modelId="{728E0271-6429-43BF-B943-867143AC5C88}" type="presOf" srcId="{9C8BBB06-A8D3-4372-BC56-DBF50CFD653C}" destId="{938995F7-FF77-42D5-98B4-601BDDBADC8F}" srcOrd="0" destOrd="1" presId="urn:microsoft.com/office/officeart/2005/8/layout/radial2"/>
    <dgm:cxn modelId="{9E93FF7D-AF3E-47A4-B3EB-7B92F67BA973}" srcId="{32F27156-C4F8-4F78-8B27-15D4F3FCD246}" destId="{DCA712C3-5F0B-4CE9-9A76-F199B7CE2CF9}" srcOrd="0" destOrd="0" parTransId="{09E3A381-4F6E-4014-AEB0-4423DF92B527}" sibTransId="{01EEA78C-E8B8-400C-A1D5-CC7C0E16DE8F}"/>
    <dgm:cxn modelId="{A3D4C5F7-1AB5-4506-BEE9-2713509988D0}" type="presOf" srcId="{DCA712C3-5F0B-4CE9-9A76-F199B7CE2CF9}" destId="{7FA6EF61-BACC-481E-80DD-A33DC6B3B3C5}" srcOrd="0" destOrd="0" presId="urn:microsoft.com/office/officeart/2005/8/layout/radial2"/>
    <dgm:cxn modelId="{853B43E3-0C47-465D-A31B-EED45479A94F}" type="presOf" srcId="{4429CC53-9B6C-48E0-AD84-CCEC52801B17}" destId="{938995F7-FF77-42D5-98B4-601BDDBADC8F}" srcOrd="0" destOrd="0" presId="urn:microsoft.com/office/officeart/2005/8/layout/radial2"/>
    <dgm:cxn modelId="{AFC9AD06-F315-4147-BCDA-D190CA158021}" srcId="{DCA712C3-5F0B-4CE9-9A76-F199B7CE2CF9}" destId="{8D5BA388-0D63-4D94-BB01-330C6A8CC01F}" srcOrd="2" destOrd="0" parTransId="{EB0E961E-278F-4AFF-80B8-F27A9DD85D6D}" sibTransId="{30B4F4A6-4B7B-4421-8431-78EB1F8CA3C7}"/>
    <dgm:cxn modelId="{85796626-1475-4A2B-A9C1-A5E1BB49E756}" type="presParOf" srcId="{72C10652-F073-4940-93A3-EB7EF15B3A46}" destId="{CC123D51-6AF1-490C-9C82-669E55701B21}" srcOrd="0" destOrd="0" presId="urn:microsoft.com/office/officeart/2005/8/layout/radial2"/>
    <dgm:cxn modelId="{06724781-1F91-4129-85A7-6DB2752F46EF}" type="presParOf" srcId="{CC123D51-6AF1-490C-9C82-669E55701B21}" destId="{D325A582-626F-4A50-AD90-9FE69C6F1A50}" srcOrd="0" destOrd="0" presId="urn:microsoft.com/office/officeart/2005/8/layout/radial2"/>
    <dgm:cxn modelId="{88758DF5-2B41-4D25-BAA2-A209C84D8F86}" type="presParOf" srcId="{D325A582-626F-4A50-AD90-9FE69C6F1A50}" destId="{3783D127-9632-42F6-86A6-34D9D08488B8}" srcOrd="0" destOrd="0" presId="urn:microsoft.com/office/officeart/2005/8/layout/radial2"/>
    <dgm:cxn modelId="{849F0184-542E-4B1D-B302-13851C61D174}" type="presParOf" srcId="{D325A582-626F-4A50-AD90-9FE69C6F1A50}" destId="{299F0873-8EF4-44D1-8D7D-E30E5418A7A1}" srcOrd="1" destOrd="0" presId="urn:microsoft.com/office/officeart/2005/8/layout/radial2"/>
    <dgm:cxn modelId="{0AFCBED8-E047-4B0B-A1E6-84210F4A1259}" type="presParOf" srcId="{CC123D51-6AF1-490C-9C82-669E55701B21}" destId="{A911554E-DFF8-40D7-97BB-8B6E4913E292}" srcOrd="1" destOrd="0" presId="urn:microsoft.com/office/officeart/2005/8/layout/radial2"/>
    <dgm:cxn modelId="{B1C503A3-517D-4885-B973-0CEEFC0EC02D}" type="presParOf" srcId="{CC123D51-6AF1-490C-9C82-669E55701B21}" destId="{395BBD03-738C-4B2A-82DE-8515B7A7E51B}" srcOrd="2" destOrd="0" presId="urn:microsoft.com/office/officeart/2005/8/layout/radial2"/>
    <dgm:cxn modelId="{6626528E-9D49-4163-9C1D-7E57B57A9BDE}" type="presParOf" srcId="{395BBD03-738C-4B2A-82DE-8515B7A7E51B}" destId="{7FA6EF61-BACC-481E-80DD-A33DC6B3B3C5}" srcOrd="0" destOrd="0" presId="urn:microsoft.com/office/officeart/2005/8/layout/radial2"/>
    <dgm:cxn modelId="{80F265C7-328E-4715-9C74-F87981A1BEA9}" type="presParOf" srcId="{395BBD03-738C-4B2A-82DE-8515B7A7E51B}" destId="{938995F7-FF77-42D5-98B4-601BDDBADC8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5E3F4B-99A9-4A12-9637-C9B4CE84DBEA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D4F000-F185-452E-9FCB-2DF158C68615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rgbClr val="FF6600"/>
              </a:solidFill>
            </a:rPr>
            <a:t>На первом этапе</a:t>
          </a:r>
        </a:p>
        <a:p>
          <a:pPr rtl="0"/>
          <a:r>
            <a:rPr lang="ru-RU" sz="1200" b="0" i="0" baseline="0" dirty="0" smtClean="0"/>
            <a:t>мы используем лепку мелких орнаментальных деталей. Несмотря на то, что в изготовлении эти фигурки довольно просты, они являются важными составными элементами композиции. Эти детали настолько красивы, что и сами по себе могут являться украшениями: это цветы, листья, ягоды, фрукты, овощи и т.д. Изготовление мелких элементов важный этап работы перед переходом к сложным композициям. Он приучает детей к аккуратности тщательности выполнения работы. </a:t>
          </a:r>
          <a:endParaRPr lang="ru-RU" sz="1200" b="0" i="0" baseline="0" dirty="0"/>
        </a:p>
      </dgm:t>
    </dgm:pt>
    <dgm:pt modelId="{520BB2C5-D268-4008-8E7F-BD04E9D63812}" type="parTrans" cxnId="{15FA1133-17AC-42FF-A6D7-91874247EB49}">
      <dgm:prSet/>
      <dgm:spPr/>
      <dgm:t>
        <a:bodyPr/>
        <a:lstStyle/>
        <a:p>
          <a:endParaRPr lang="ru-RU"/>
        </a:p>
      </dgm:t>
    </dgm:pt>
    <dgm:pt modelId="{494FF5A9-1396-4C21-BD20-478D65EF033E}" type="sibTrans" cxnId="{15FA1133-17AC-42FF-A6D7-91874247EB49}">
      <dgm:prSet/>
      <dgm:spPr/>
      <dgm:t>
        <a:bodyPr/>
        <a:lstStyle/>
        <a:p>
          <a:endParaRPr lang="ru-RU"/>
        </a:p>
      </dgm:t>
    </dgm:pt>
    <dgm:pt modelId="{61C311FB-3DBF-44BA-93C4-F41E3CF9C67B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rgbClr val="00B050"/>
              </a:solidFill>
            </a:rPr>
            <a:t>На втором этапе</a:t>
          </a:r>
        </a:p>
        <a:p>
          <a:pPr rtl="0"/>
          <a:r>
            <a:rPr lang="ru-RU" sz="1200" b="0" i="0" baseline="0" dirty="0" smtClean="0"/>
            <a:t> мы изготавливаем простые поделки, которые имеют множества вариантов выполнения. Они выглядят весьма эффективно и даже без окраски. Кольца, косы, медальоны - это распространенные украшения. Их мы украшаем мелкими орнаментальными деталями. </a:t>
          </a:r>
          <a:endParaRPr lang="ru-RU" sz="1200" b="0" i="0" baseline="0" dirty="0"/>
        </a:p>
      </dgm:t>
    </dgm:pt>
    <dgm:pt modelId="{85E55720-60AC-46AE-BC0B-B39687777126}" type="parTrans" cxnId="{A3F62C71-332E-491B-BC22-D9A91AA1A4EA}">
      <dgm:prSet/>
      <dgm:spPr/>
      <dgm:t>
        <a:bodyPr/>
        <a:lstStyle/>
        <a:p>
          <a:endParaRPr lang="ru-RU"/>
        </a:p>
      </dgm:t>
    </dgm:pt>
    <dgm:pt modelId="{083A2E8D-EF2E-4CD1-9EE2-4183E297A57D}" type="sibTrans" cxnId="{A3F62C71-332E-491B-BC22-D9A91AA1A4EA}">
      <dgm:prSet/>
      <dgm:spPr/>
      <dgm:t>
        <a:bodyPr/>
        <a:lstStyle/>
        <a:p>
          <a:endParaRPr lang="ru-RU"/>
        </a:p>
      </dgm:t>
    </dgm:pt>
    <dgm:pt modelId="{840941CF-C83F-44CE-BE56-1047EC17E532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rgbClr val="FF0066"/>
              </a:solidFill>
            </a:rPr>
            <a:t>На третьем этапе</a:t>
          </a:r>
        </a:p>
        <a:p>
          <a:pPr rtl="0"/>
          <a:r>
            <a:rPr lang="ru-RU" sz="1200" b="0" i="0" baseline="0" dirty="0" smtClean="0"/>
            <a:t> мы переходим к изготовлению более сложных композиций: сюжеты из р.н. сказок, настенные панно, плоские украшения которые изготавливаем с помощью шаблонов. </a:t>
          </a:r>
          <a:endParaRPr lang="ru-RU" sz="1200" b="0" i="0" baseline="0" dirty="0"/>
        </a:p>
      </dgm:t>
    </dgm:pt>
    <dgm:pt modelId="{47F34470-4A63-4BB5-A47D-9EC323F3D59C}" type="parTrans" cxnId="{FA7FD66E-1030-4902-9AD6-59DDB21678D3}">
      <dgm:prSet/>
      <dgm:spPr/>
      <dgm:t>
        <a:bodyPr/>
        <a:lstStyle/>
        <a:p>
          <a:endParaRPr lang="ru-RU"/>
        </a:p>
      </dgm:t>
    </dgm:pt>
    <dgm:pt modelId="{61DAEA1F-7C4C-4533-A3E3-F2C6211BE50C}" type="sibTrans" cxnId="{FA7FD66E-1030-4902-9AD6-59DDB21678D3}">
      <dgm:prSet/>
      <dgm:spPr/>
      <dgm:t>
        <a:bodyPr/>
        <a:lstStyle/>
        <a:p>
          <a:endParaRPr lang="ru-RU"/>
        </a:p>
      </dgm:t>
    </dgm:pt>
    <dgm:pt modelId="{14E545F1-035F-42EB-AF75-F8A84999EC62}" type="pres">
      <dgm:prSet presAssocID="{DC5E3F4B-99A9-4A12-9637-C9B4CE84DBEA}" presName="CompostProcess" presStyleCnt="0">
        <dgm:presLayoutVars>
          <dgm:dir/>
          <dgm:resizeHandles val="exact"/>
        </dgm:presLayoutVars>
      </dgm:prSet>
      <dgm:spPr/>
    </dgm:pt>
    <dgm:pt modelId="{8915369A-39CB-4C68-A71A-211C31C52820}" type="pres">
      <dgm:prSet presAssocID="{DC5E3F4B-99A9-4A12-9637-C9B4CE84DBEA}" presName="arrow" presStyleLbl="bgShp" presStyleIdx="0" presStyleCnt="1" custLinFactNeighborX="-1470"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10800000" scaled="1"/>
          <a:tileRect/>
        </a:gradFill>
      </dgm:spPr>
    </dgm:pt>
    <dgm:pt modelId="{CB8B84E4-4BA5-4599-8CCE-11D2A344DE73}" type="pres">
      <dgm:prSet presAssocID="{DC5E3F4B-99A9-4A12-9637-C9B4CE84DBEA}" presName="linearProcess" presStyleCnt="0"/>
      <dgm:spPr/>
    </dgm:pt>
    <dgm:pt modelId="{5D70D25C-5B58-467B-B03E-AFECEDD5D1FD}" type="pres">
      <dgm:prSet presAssocID="{DFD4F000-F185-452E-9FCB-2DF158C68615}" presName="textNode" presStyleLbl="node1" presStyleIdx="0" presStyleCnt="3" custScaleY="216667">
        <dgm:presLayoutVars>
          <dgm:bulletEnabled val="1"/>
        </dgm:presLayoutVars>
      </dgm:prSet>
      <dgm:spPr/>
    </dgm:pt>
    <dgm:pt modelId="{011E2DCE-575D-4588-980A-DF77F9397ADE}" type="pres">
      <dgm:prSet presAssocID="{494FF5A9-1396-4C21-BD20-478D65EF033E}" presName="sibTrans" presStyleCnt="0"/>
      <dgm:spPr/>
    </dgm:pt>
    <dgm:pt modelId="{164A6CA9-87CA-4569-88DB-0E32B8BC0FFF}" type="pres">
      <dgm:prSet presAssocID="{61C311FB-3DBF-44BA-93C4-F41E3CF9C67B}" presName="textNode" presStyleLbl="node1" presStyleIdx="1" presStyleCnt="3" custScaleY="1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26AE5-CDCA-456F-ABE9-889B5C6E11F7}" type="pres">
      <dgm:prSet presAssocID="{083A2E8D-EF2E-4CD1-9EE2-4183E297A57D}" presName="sibTrans" presStyleCnt="0"/>
      <dgm:spPr/>
    </dgm:pt>
    <dgm:pt modelId="{A4DE89AB-73BF-4DAD-AB31-054D83B805B2}" type="pres">
      <dgm:prSet presAssocID="{840941CF-C83F-44CE-BE56-1047EC17E532}" presName="textNode" presStyleLbl="node1" presStyleIdx="2" presStyleCnt="3" custScaleY="144737" custLinFactX="106" custLinFactNeighborX="100000">
        <dgm:presLayoutVars>
          <dgm:bulletEnabled val="1"/>
        </dgm:presLayoutVars>
      </dgm:prSet>
      <dgm:spPr/>
    </dgm:pt>
  </dgm:ptLst>
  <dgm:cxnLst>
    <dgm:cxn modelId="{9FBBF112-3C79-4CAA-A415-532C35281334}" type="presOf" srcId="{DFD4F000-F185-452E-9FCB-2DF158C68615}" destId="{5D70D25C-5B58-467B-B03E-AFECEDD5D1FD}" srcOrd="0" destOrd="0" presId="urn:microsoft.com/office/officeart/2005/8/layout/hProcess9"/>
    <dgm:cxn modelId="{A3F62C71-332E-491B-BC22-D9A91AA1A4EA}" srcId="{DC5E3F4B-99A9-4A12-9637-C9B4CE84DBEA}" destId="{61C311FB-3DBF-44BA-93C4-F41E3CF9C67B}" srcOrd="1" destOrd="0" parTransId="{85E55720-60AC-46AE-BC0B-B39687777126}" sibTransId="{083A2E8D-EF2E-4CD1-9EE2-4183E297A57D}"/>
    <dgm:cxn modelId="{D42E6CDD-6F74-4878-8315-9D0BDDA41A33}" type="presOf" srcId="{61C311FB-3DBF-44BA-93C4-F41E3CF9C67B}" destId="{164A6CA9-87CA-4569-88DB-0E32B8BC0FFF}" srcOrd="0" destOrd="0" presId="urn:microsoft.com/office/officeart/2005/8/layout/hProcess9"/>
    <dgm:cxn modelId="{F89D0D07-08B3-4C43-AE99-9458296081BE}" type="presOf" srcId="{840941CF-C83F-44CE-BE56-1047EC17E532}" destId="{A4DE89AB-73BF-4DAD-AB31-054D83B805B2}" srcOrd="0" destOrd="0" presId="urn:microsoft.com/office/officeart/2005/8/layout/hProcess9"/>
    <dgm:cxn modelId="{C1A8E0A8-9D50-47A4-AC70-4C7BE47CDF02}" type="presOf" srcId="{DC5E3F4B-99A9-4A12-9637-C9B4CE84DBEA}" destId="{14E545F1-035F-42EB-AF75-F8A84999EC62}" srcOrd="0" destOrd="0" presId="urn:microsoft.com/office/officeart/2005/8/layout/hProcess9"/>
    <dgm:cxn modelId="{FA7FD66E-1030-4902-9AD6-59DDB21678D3}" srcId="{DC5E3F4B-99A9-4A12-9637-C9B4CE84DBEA}" destId="{840941CF-C83F-44CE-BE56-1047EC17E532}" srcOrd="2" destOrd="0" parTransId="{47F34470-4A63-4BB5-A47D-9EC323F3D59C}" sibTransId="{61DAEA1F-7C4C-4533-A3E3-F2C6211BE50C}"/>
    <dgm:cxn modelId="{15FA1133-17AC-42FF-A6D7-91874247EB49}" srcId="{DC5E3F4B-99A9-4A12-9637-C9B4CE84DBEA}" destId="{DFD4F000-F185-452E-9FCB-2DF158C68615}" srcOrd="0" destOrd="0" parTransId="{520BB2C5-D268-4008-8E7F-BD04E9D63812}" sibTransId="{494FF5A9-1396-4C21-BD20-478D65EF033E}"/>
    <dgm:cxn modelId="{AF8EA15A-D234-441D-A5AD-2C521363C731}" type="presParOf" srcId="{14E545F1-035F-42EB-AF75-F8A84999EC62}" destId="{8915369A-39CB-4C68-A71A-211C31C52820}" srcOrd="0" destOrd="0" presId="urn:microsoft.com/office/officeart/2005/8/layout/hProcess9"/>
    <dgm:cxn modelId="{86BC329C-ED77-431D-B004-F6CCFEEF0975}" type="presParOf" srcId="{14E545F1-035F-42EB-AF75-F8A84999EC62}" destId="{CB8B84E4-4BA5-4599-8CCE-11D2A344DE73}" srcOrd="1" destOrd="0" presId="urn:microsoft.com/office/officeart/2005/8/layout/hProcess9"/>
    <dgm:cxn modelId="{92760B57-7EB3-4682-817D-7EC7718201FF}" type="presParOf" srcId="{CB8B84E4-4BA5-4599-8CCE-11D2A344DE73}" destId="{5D70D25C-5B58-467B-B03E-AFECEDD5D1FD}" srcOrd="0" destOrd="0" presId="urn:microsoft.com/office/officeart/2005/8/layout/hProcess9"/>
    <dgm:cxn modelId="{6D53EB02-2293-4ECB-A20F-5311B4829064}" type="presParOf" srcId="{CB8B84E4-4BA5-4599-8CCE-11D2A344DE73}" destId="{011E2DCE-575D-4588-980A-DF77F9397ADE}" srcOrd="1" destOrd="0" presId="urn:microsoft.com/office/officeart/2005/8/layout/hProcess9"/>
    <dgm:cxn modelId="{E7F5065D-BE57-4244-AF22-022F4643BEDE}" type="presParOf" srcId="{CB8B84E4-4BA5-4599-8CCE-11D2A344DE73}" destId="{164A6CA9-87CA-4569-88DB-0E32B8BC0FFF}" srcOrd="2" destOrd="0" presId="urn:microsoft.com/office/officeart/2005/8/layout/hProcess9"/>
    <dgm:cxn modelId="{3685A420-38A2-42ED-9C7A-935BC5AD9E88}" type="presParOf" srcId="{CB8B84E4-4BA5-4599-8CCE-11D2A344DE73}" destId="{10A26AE5-CDCA-456F-ABE9-889B5C6E11F7}" srcOrd="3" destOrd="0" presId="urn:microsoft.com/office/officeart/2005/8/layout/hProcess9"/>
    <dgm:cxn modelId="{30A90B23-753C-49D5-99AA-4D15648FB7B6}" type="presParOf" srcId="{CB8B84E4-4BA5-4599-8CCE-11D2A344DE73}" destId="{A4DE89AB-73BF-4DAD-AB31-054D83B805B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1C5F5F-B6E7-43D3-B2B6-1AE64487681B}" type="doc">
      <dgm:prSet loTypeId="urn:microsoft.com/office/officeart/2005/8/layout/radial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5E0128-073D-4A59-B247-1BE024DE71BD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FF0066"/>
              </a:solidFill>
            </a:rPr>
            <a:t>Средняя группа:</a:t>
          </a:r>
          <a:endParaRPr lang="ru-RU" b="1" i="0" baseline="0" dirty="0">
            <a:solidFill>
              <a:srgbClr val="FF0066"/>
            </a:solidFill>
          </a:endParaRPr>
        </a:p>
      </dgm:t>
    </dgm:pt>
    <dgm:pt modelId="{E9F2BD92-12E2-4EB7-B2BB-51A6E46A81C1}" type="parTrans" cxnId="{C9CEA3E8-916C-47A1-9AFF-1C9315D28A71}">
      <dgm:prSet/>
      <dgm:spPr/>
      <dgm:t>
        <a:bodyPr/>
        <a:lstStyle/>
        <a:p>
          <a:endParaRPr lang="ru-RU"/>
        </a:p>
      </dgm:t>
    </dgm:pt>
    <dgm:pt modelId="{31137E31-B5FE-4AC9-B3D7-8ECD314B28A1}" type="sibTrans" cxnId="{C9CEA3E8-916C-47A1-9AFF-1C9315D28A71}">
      <dgm:prSet/>
      <dgm:spPr/>
      <dgm:t>
        <a:bodyPr/>
        <a:lstStyle/>
        <a:p>
          <a:endParaRPr lang="ru-RU"/>
        </a:p>
      </dgm:t>
    </dgm:pt>
    <dgm:pt modelId="{D265CEE5-62F1-4BF4-826F-B6893C3E36C0}">
      <dgm:prSet custT="1"/>
      <dgm:spPr/>
      <dgm:t>
        <a:bodyPr/>
        <a:lstStyle/>
        <a:p>
          <a:pPr rtl="0"/>
          <a:r>
            <a:rPr lang="ru-RU" sz="1200" b="1" i="0" baseline="0" dirty="0" smtClean="0"/>
            <a:t>Скатывание прямыми движениями, скатывание круговыми движениями.</a:t>
          </a:r>
          <a:endParaRPr lang="ru-RU" sz="1200" b="1" i="0" baseline="0" dirty="0"/>
        </a:p>
      </dgm:t>
    </dgm:pt>
    <dgm:pt modelId="{D90342F9-731E-4E9E-A5C0-3B4252EE0533}" type="sibTrans" cxnId="{7AE5F388-8482-4DD6-8BD8-E33EED4C32E9}">
      <dgm:prSet/>
      <dgm:spPr/>
      <dgm:t>
        <a:bodyPr/>
        <a:lstStyle/>
        <a:p>
          <a:endParaRPr lang="ru-RU"/>
        </a:p>
      </dgm:t>
    </dgm:pt>
    <dgm:pt modelId="{BED1FADA-093E-47E0-9940-34A23FFD5B22}" type="parTrans" cxnId="{7AE5F388-8482-4DD6-8BD8-E33EED4C32E9}">
      <dgm:prSet/>
      <dgm:spPr/>
      <dgm:t>
        <a:bodyPr/>
        <a:lstStyle/>
        <a:p>
          <a:endParaRPr lang="ru-RU"/>
        </a:p>
      </dgm:t>
    </dgm:pt>
    <dgm:pt modelId="{17B3C950-910A-4621-B7C3-02C5CF21C029}">
      <dgm:prSet custT="1"/>
      <dgm:spPr/>
      <dgm:t>
        <a:bodyPr/>
        <a:lstStyle/>
        <a:p>
          <a:pPr rtl="0"/>
          <a:r>
            <a:rPr lang="ru-RU" sz="1200" b="1" i="0" baseline="0" dirty="0" smtClean="0"/>
            <a:t>Расплющивание, соединение в виде кольца.</a:t>
          </a:r>
          <a:endParaRPr lang="ru-RU" sz="1200" b="1" i="0" baseline="0" dirty="0"/>
        </a:p>
      </dgm:t>
    </dgm:pt>
    <dgm:pt modelId="{2947A760-651E-48CD-829D-211C9986A711}" type="sibTrans" cxnId="{19DF2D2D-E972-4C07-8715-02666456A14B}">
      <dgm:prSet/>
      <dgm:spPr/>
      <dgm:t>
        <a:bodyPr/>
        <a:lstStyle/>
        <a:p>
          <a:endParaRPr lang="ru-RU"/>
        </a:p>
      </dgm:t>
    </dgm:pt>
    <dgm:pt modelId="{D4CF1FFD-496B-4E05-9A2B-E3405149D488}" type="parTrans" cxnId="{19DF2D2D-E972-4C07-8715-02666456A14B}">
      <dgm:prSet/>
      <dgm:spPr/>
      <dgm:t>
        <a:bodyPr/>
        <a:lstStyle/>
        <a:p>
          <a:endParaRPr lang="ru-RU"/>
        </a:p>
      </dgm:t>
    </dgm:pt>
    <dgm:pt modelId="{A8013517-303A-4451-A81F-7697CE36C564}">
      <dgm:prSet custT="1"/>
      <dgm:spPr/>
      <dgm:t>
        <a:bodyPr/>
        <a:lstStyle/>
        <a:p>
          <a:r>
            <a:rPr lang="ru-RU" sz="1200" b="1" i="0" baseline="0" dirty="0" err="1" smtClean="0"/>
            <a:t>Защипывание</a:t>
          </a:r>
          <a:r>
            <a:rPr lang="ru-RU" sz="1200" b="1" i="0" baseline="0" dirty="0" smtClean="0"/>
            <a:t>  края формы.</a:t>
          </a:r>
          <a:endParaRPr lang="ru-RU" sz="1200" b="1" dirty="0"/>
        </a:p>
      </dgm:t>
    </dgm:pt>
    <dgm:pt modelId="{597C48E3-A653-4895-AF64-EDC4A01D7889}" type="parTrans" cxnId="{38535E9E-2E0D-4C2B-B841-416B35D48B0F}">
      <dgm:prSet/>
      <dgm:spPr/>
      <dgm:t>
        <a:bodyPr/>
        <a:lstStyle/>
        <a:p>
          <a:endParaRPr lang="ru-RU"/>
        </a:p>
      </dgm:t>
    </dgm:pt>
    <dgm:pt modelId="{630BFE05-5CD3-477F-9652-382AD3BF5C43}" type="sibTrans" cxnId="{38535E9E-2E0D-4C2B-B841-416B35D48B0F}">
      <dgm:prSet/>
      <dgm:spPr/>
      <dgm:t>
        <a:bodyPr/>
        <a:lstStyle/>
        <a:p>
          <a:endParaRPr lang="ru-RU"/>
        </a:p>
      </dgm:t>
    </dgm:pt>
    <dgm:pt modelId="{DC8CDD80-EE18-4B6A-83F7-8558CBBB142D}">
      <dgm:prSet custT="1"/>
      <dgm:spPr/>
      <dgm:t>
        <a:bodyPr/>
        <a:lstStyle/>
        <a:p>
          <a:r>
            <a:rPr lang="ru-RU" sz="1200" b="1" i="0" baseline="0" dirty="0" smtClean="0"/>
            <a:t>Лепка из нескольких частей.</a:t>
          </a:r>
          <a:endParaRPr lang="ru-RU" sz="1200" b="1" dirty="0"/>
        </a:p>
      </dgm:t>
    </dgm:pt>
    <dgm:pt modelId="{F7236B55-1200-4C6A-B761-FF1A897B7AB8}" type="parTrans" cxnId="{FB8670C5-EFB9-4D2C-BDBE-41D01B542293}">
      <dgm:prSet/>
      <dgm:spPr/>
      <dgm:t>
        <a:bodyPr/>
        <a:lstStyle/>
        <a:p>
          <a:endParaRPr lang="ru-RU"/>
        </a:p>
      </dgm:t>
    </dgm:pt>
    <dgm:pt modelId="{10AE06B9-602F-456B-837F-302BB1C7B712}" type="sibTrans" cxnId="{FB8670C5-EFB9-4D2C-BDBE-41D01B542293}">
      <dgm:prSet/>
      <dgm:spPr/>
      <dgm:t>
        <a:bodyPr/>
        <a:lstStyle/>
        <a:p>
          <a:endParaRPr lang="ru-RU"/>
        </a:p>
      </dgm:t>
    </dgm:pt>
    <dgm:pt modelId="{DDEC83FE-A12B-4010-9FF4-897B04155011}">
      <dgm:prSet custT="1"/>
      <dgm:spPr/>
      <dgm:t>
        <a:bodyPr/>
        <a:lstStyle/>
        <a:p>
          <a:r>
            <a:rPr lang="ru-RU" sz="1200" b="1" i="0" baseline="0" dirty="0" smtClean="0"/>
            <a:t>Оттягивание части от основной формы.</a:t>
          </a:r>
          <a:endParaRPr lang="ru-RU" sz="1200" b="1" dirty="0"/>
        </a:p>
      </dgm:t>
    </dgm:pt>
    <dgm:pt modelId="{93BD1ED1-02C1-4705-B757-4D93E3B8A96D}" type="parTrans" cxnId="{22366BF0-0F2F-43D5-A2AF-58E649DEB720}">
      <dgm:prSet/>
      <dgm:spPr/>
      <dgm:t>
        <a:bodyPr/>
        <a:lstStyle/>
        <a:p>
          <a:endParaRPr lang="ru-RU"/>
        </a:p>
      </dgm:t>
    </dgm:pt>
    <dgm:pt modelId="{3C539B98-788D-44F9-AFCF-A7937F3EB878}" type="sibTrans" cxnId="{22366BF0-0F2F-43D5-A2AF-58E649DEB720}">
      <dgm:prSet/>
      <dgm:spPr/>
      <dgm:t>
        <a:bodyPr/>
        <a:lstStyle/>
        <a:p>
          <a:endParaRPr lang="ru-RU"/>
        </a:p>
      </dgm:t>
    </dgm:pt>
    <dgm:pt modelId="{B0766E44-833D-4C72-839D-8B86D30837B2}">
      <dgm:prSet custT="1"/>
      <dgm:spPr/>
      <dgm:t>
        <a:bodyPr/>
        <a:lstStyle/>
        <a:p>
          <a:r>
            <a:rPr lang="ru-RU" sz="1200" b="1" i="0" baseline="0" dirty="0" smtClean="0"/>
            <a:t>Сглаживание поверхности формы.</a:t>
          </a:r>
          <a:endParaRPr lang="ru-RU" sz="1200" b="1" dirty="0"/>
        </a:p>
      </dgm:t>
    </dgm:pt>
    <dgm:pt modelId="{D753D96C-3BCD-41A1-B96F-8AE5BD19C047}" type="parTrans" cxnId="{F8436C5C-D26C-4CC2-A619-B1D002B602F5}">
      <dgm:prSet/>
      <dgm:spPr/>
      <dgm:t>
        <a:bodyPr/>
        <a:lstStyle/>
        <a:p>
          <a:endParaRPr lang="ru-RU"/>
        </a:p>
      </dgm:t>
    </dgm:pt>
    <dgm:pt modelId="{0CE3DE3F-88C0-4FF4-BF2D-49D0CF762DB6}" type="sibTrans" cxnId="{F8436C5C-D26C-4CC2-A619-B1D002B602F5}">
      <dgm:prSet/>
      <dgm:spPr/>
      <dgm:t>
        <a:bodyPr/>
        <a:lstStyle/>
        <a:p>
          <a:endParaRPr lang="ru-RU"/>
        </a:p>
      </dgm:t>
    </dgm:pt>
    <dgm:pt modelId="{BF54B3F2-BDA4-4063-974E-3F74D4B3D611}">
      <dgm:prSet custT="1"/>
      <dgm:spPr/>
      <dgm:t>
        <a:bodyPr/>
        <a:lstStyle/>
        <a:p>
          <a:r>
            <a:rPr lang="ru-RU" sz="1200" b="1" i="0" baseline="0" dirty="0" smtClean="0"/>
            <a:t>Присоединение  части, прижимание, </a:t>
          </a:r>
          <a:r>
            <a:rPr lang="ru-RU" sz="1200" b="1" i="0" baseline="0" dirty="0" err="1" smtClean="0"/>
            <a:t>примазывание</a:t>
          </a:r>
          <a:r>
            <a:rPr lang="ru-RU" sz="1200" b="1" i="0" baseline="0" dirty="0" smtClean="0"/>
            <a:t>.</a:t>
          </a:r>
          <a:endParaRPr lang="ru-RU" sz="1200" b="1" dirty="0"/>
        </a:p>
      </dgm:t>
    </dgm:pt>
    <dgm:pt modelId="{F3F167BB-3DF1-4960-B83E-0CEEC9D45A57}" type="parTrans" cxnId="{F97CBF75-6316-40D0-B363-F1EF44FF4637}">
      <dgm:prSet/>
      <dgm:spPr/>
      <dgm:t>
        <a:bodyPr/>
        <a:lstStyle/>
        <a:p>
          <a:endParaRPr lang="ru-RU"/>
        </a:p>
      </dgm:t>
    </dgm:pt>
    <dgm:pt modelId="{E7DE05F5-ECA4-4ECC-BEDB-9F57D4A78DD9}" type="sibTrans" cxnId="{F97CBF75-6316-40D0-B363-F1EF44FF4637}">
      <dgm:prSet/>
      <dgm:spPr/>
      <dgm:t>
        <a:bodyPr/>
        <a:lstStyle/>
        <a:p>
          <a:endParaRPr lang="ru-RU"/>
        </a:p>
      </dgm:t>
    </dgm:pt>
    <dgm:pt modelId="{68B268AB-B931-43CD-96A0-F588B581D0CB}">
      <dgm:prSet custT="1"/>
      <dgm:spPr/>
      <dgm:t>
        <a:bodyPr/>
        <a:lstStyle/>
        <a:p>
          <a:r>
            <a:rPr lang="ru-RU" sz="1200" b="1" i="0" baseline="0" dirty="0" smtClean="0"/>
            <a:t>Вдавливание для получения полой формы, использование стеки.</a:t>
          </a:r>
          <a:endParaRPr lang="ru-RU" sz="1200" b="1" dirty="0"/>
        </a:p>
      </dgm:t>
    </dgm:pt>
    <dgm:pt modelId="{7515A7F3-24D2-4F56-ADFA-0E666EF3BF69}" type="parTrans" cxnId="{EA681730-BF0A-43D6-85B1-779500507DD5}">
      <dgm:prSet/>
      <dgm:spPr/>
      <dgm:t>
        <a:bodyPr/>
        <a:lstStyle/>
        <a:p>
          <a:endParaRPr lang="ru-RU"/>
        </a:p>
      </dgm:t>
    </dgm:pt>
    <dgm:pt modelId="{924D8E0D-7BDE-42F6-87F1-BFBAE834F875}" type="sibTrans" cxnId="{EA681730-BF0A-43D6-85B1-779500507DD5}">
      <dgm:prSet/>
      <dgm:spPr/>
      <dgm:t>
        <a:bodyPr/>
        <a:lstStyle/>
        <a:p>
          <a:endParaRPr lang="ru-RU"/>
        </a:p>
      </dgm:t>
    </dgm:pt>
    <dgm:pt modelId="{73668081-CF09-4553-A601-E811948898F9}" type="pres">
      <dgm:prSet presAssocID="{691C5F5F-B6E7-43D3-B2B6-1AE6448768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7DA31-1A3D-426D-A79F-5457404957AF}" type="pres">
      <dgm:prSet presAssocID="{D45E0128-073D-4A59-B247-1BE024DE71BD}" presName="centerShape" presStyleLbl="node0" presStyleIdx="0" presStyleCnt="1" custScaleX="140701" custScaleY="135849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6E030A32-1694-48F5-89B5-4E84E9B14150}" type="pres">
      <dgm:prSet presAssocID="{D265CEE5-62F1-4BF4-826F-B6893C3E36C0}" presName="node" presStyleLbl="node1" presStyleIdx="0" presStyleCnt="8" custScaleX="232000" custScaleY="9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13EF-0682-4366-8DBE-443E345EC472}" type="pres">
      <dgm:prSet presAssocID="{D265CEE5-62F1-4BF4-826F-B6893C3E36C0}" presName="dummy" presStyleCnt="0"/>
      <dgm:spPr/>
    </dgm:pt>
    <dgm:pt modelId="{A3E00104-7588-43DB-B1A4-155672513A34}" type="pres">
      <dgm:prSet presAssocID="{D90342F9-731E-4E9E-A5C0-3B4252EE0533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F367C6E-AF1E-406A-B014-C2A98242ADA2}" type="pres">
      <dgm:prSet presAssocID="{17B3C950-910A-4621-B7C3-02C5CF21C029}" presName="node" presStyleLbl="node1" presStyleIdx="1" presStyleCnt="8" custScaleX="232000" custScaleY="97035" custRadScaleRad="98753" custRadScaleInc="48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A5F8-5D33-409A-B26B-1F44C979DC7F}" type="pres">
      <dgm:prSet presAssocID="{17B3C950-910A-4621-B7C3-02C5CF21C029}" presName="dummy" presStyleCnt="0"/>
      <dgm:spPr/>
    </dgm:pt>
    <dgm:pt modelId="{9B961859-CB21-4570-827B-A9561F2E6A31}" type="pres">
      <dgm:prSet presAssocID="{2947A760-651E-48CD-829D-211C9986A711}" presName="sibTrans" presStyleLbl="sibTrans2D1" presStyleIdx="1" presStyleCnt="8" custScaleX="123831"/>
      <dgm:spPr/>
      <dgm:t>
        <a:bodyPr/>
        <a:lstStyle/>
        <a:p>
          <a:endParaRPr lang="ru-RU"/>
        </a:p>
      </dgm:t>
    </dgm:pt>
    <dgm:pt modelId="{788555F6-5F82-4B44-8035-BA628B9D8C68}" type="pres">
      <dgm:prSet presAssocID="{A8013517-303A-4451-A81F-7697CE36C564}" presName="node" presStyleLbl="node1" presStyleIdx="2" presStyleCnt="8" custScaleX="232000" custScaleY="97035" custRadScaleRad="11166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239CC-6EAA-4E15-92A2-2A0E6C7DF91A}" type="pres">
      <dgm:prSet presAssocID="{A8013517-303A-4451-A81F-7697CE36C564}" presName="dummy" presStyleCnt="0"/>
      <dgm:spPr/>
    </dgm:pt>
    <dgm:pt modelId="{555D7EE3-6F1D-48AA-A72F-17A4C635B6B4}" type="pres">
      <dgm:prSet presAssocID="{630BFE05-5CD3-477F-9652-382AD3BF5C43}" presName="sibTrans" presStyleLbl="sibTrans2D1" presStyleIdx="2" presStyleCnt="8" custScaleX="117227" custScaleY="102367"/>
      <dgm:spPr/>
      <dgm:t>
        <a:bodyPr/>
        <a:lstStyle/>
        <a:p>
          <a:endParaRPr lang="ru-RU"/>
        </a:p>
      </dgm:t>
    </dgm:pt>
    <dgm:pt modelId="{B8DDD547-03BF-4D57-8528-B56BEE7EFD8D}" type="pres">
      <dgm:prSet presAssocID="{DC8CDD80-EE18-4B6A-83F7-8558CBBB142D}" presName="node" presStyleLbl="node1" presStyleIdx="3" presStyleCnt="8" custScaleX="232000" custScaleY="97035" custRadScaleRad="96732" custRadScaleInc="-5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5EA37-C91D-40F0-A475-F6EDD2DCAB34}" type="pres">
      <dgm:prSet presAssocID="{DC8CDD80-EE18-4B6A-83F7-8558CBBB142D}" presName="dummy" presStyleCnt="0"/>
      <dgm:spPr/>
    </dgm:pt>
    <dgm:pt modelId="{7C4517B4-84EA-409B-B2EC-9BD4F9BA2627}" type="pres">
      <dgm:prSet presAssocID="{10AE06B9-602F-456B-837F-302BB1C7B712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DF166B1-3DD1-44B3-AFE7-A6725A91292F}" type="pres">
      <dgm:prSet presAssocID="{DDEC83FE-A12B-4010-9FF4-897B04155011}" presName="node" presStyleLbl="node1" presStyleIdx="4" presStyleCnt="8" custScaleX="232000" custScaleY="9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6E35C-40FE-43CF-A099-119A62C40E40}" type="pres">
      <dgm:prSet presAssocID="{DDEC83FE-A12B-4010-9FF4-897B04155011}" presName="dummy" presStyleCnt="0"/>
      <dgm:spPr/>
    </dgm:pt>
    <dgm:pt modelId="{C6621982-277D-4318-B3ED-81AE5CFA845A}" type="pres">
      <dgm:prSet presAssocID="{3C539B98-788D-44F9-AFCF-A7937F3EB878}" presName="sibTrans" presStyleLbl="sibTrans2D1" presStyleIdx="4" presStyleCnt="8"/>
      <dgm:spPr/>
      <dgm:t>
        <a:bodyPr/>
        <a:lstStyle/>
        <a:p>
          <a:endParaRPr lang="ru-RU"/>
        </a:p>
      </dgm:t>
    </dgm:pt>
    <dgm:pt modelId="{FA9F88A5-B329-4407-A42F-A43EC5BD77B9}" type="pres">
      <dgm:prSet presAssocID="{B0766E44-833D-4C72-839D-8B86D30837B2}" presName="node" presStyleLbl="node1" presStyleIdx="5" presStyleCnt="8" custScaleX="232000" custScaleY="97035" custRadScaleRad="110276" custRadScaleInc="6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2CB39-D6AF-4693-B561-283895D7AF4F}" type="pres">
      <dgm:prSet presAssocID="{B0766E44-833D-4C72-839D-8B86D30837B2}" presName="dummy" presStyleCnt="0"/>
      <dgm:spPr/>
    </dgm:pt>
    <dgm:pt modelId="{1474D24A-128D-458F-9DFD-D536483504DC}" type="pres">
      <dgm:prSet presAssocID="{0CE3DE3F-88C0-4FF4-BF2D-49D0CF762DB6}" presName="sibTrans" presStyleLbl="sibTrans2D1" presStyleIdx="5" presStyleCnt="8" custScaleX="120529" custScaleY="108971"/>
      <dgm:spPr/>
      <dgm:t>
        <a:bodyPr/>
        <a:lstStyle/>
        <a:p>
          <a:endParaRPr lang="ru-RU"/>
        </a:p>
      </dgm:t>
    </dgm:pt>
    <dgm:pt modelId="{78CA30B6-DC7C-449E-BE96-599E6F70C807}" type="pres">
      <dgm:prSet presAssocID="{BF54B3F2-BDA4-4063-974E-3F74D4B3D611}" presName="node" presStyleLbl="node1" presStyleIdx="6" presStyleCnt="8" custScaleX="232000" custScaleY="97035" custRadScaleRad="11007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E631-E97F-478E-B127-E1C783A16832}" type="pres">
      <dgm:prSet presAssocID="{BF54B3F2-BDA4-4063-974E-3F74D4B3D611}" presName="dummy" presStyleCnt="0"/>
      <dgm:spPr/>
    </dgm:pt>
    <dgm:pt modelId="{915F79BF-D578-44E1-A173-0266BBCC42C6}" type="pres">
      <dgm:prSet presAssocID="{E7DE05F5-ECA4-4ECC-BEDB-9F57D4A78DD9}" presName="sibTrans" presStyleLbl="sibTrans2D1" presStyleIdx="6" presStyleCnt="8" custScaleX="127133" custScaleY="105669"/>
      <dgm:spPr/>
      <dgm:t>
        <a:bodyPr/>
        <a:lstStyle/>
        <a:p>
          <a:endParaRPr lang="ru-RU"/>
        </a:p>
      </dgm:t>
    </dgm:pt>
    <dgm:pt modelId="{ADF118BC-E95C-47F2-9C92-D5FD1AE8BEC3}" type="pres">
      <dgm:prSet presAssocID="{68B268AB-B931-43CD-96A0-F588B581D0CB}" presName="node" presStyleLbl="node1" presStyleIdx="7" presStyleCnt="8" custScaleX="232000" custScaleY="97035" custRadScaleRad="100919" custRadScaleInc="-7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4A79-78AB-4747-B195-BBBC46A5D865}" type="pres">
      <dgm:prSet presAssocID="{68B268AB-B931-43CD-96A0-F588B581D0CB}" presName="dummy" presStyleCnt="0"/>
      <dgm:spPr/>
    </dgm:pt>
    <dgm:pt modelId="{F9107A0B-1DA0-47A8-B3F7-CCFF172B425C}" type="pres">
      <dgm:prSet presAssocID="{924D8E0D-7BDE-42F6-87F1-BFBAE834F875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C9CEA3E8-916C-47A1-9AFF-1C9315D28A71}" srcId="{691C5F5F-B6E7-43D3-B2B6-1AE64487681B}" destId="{D45E0128-073D-4A59-B247-1BE024DE71BD}" srcOrd="0" destOrd="0" parTransId="{E9F2BD92-12E2-4EB7-B2BB-51A6E46A81C1}" sibTransId="{31137E31-B5FE-4AC9-B3D7-8ECD314B28A1}"/>
    <dgm:cxn modelId="{2D4AF3C3-26C1-46F5-9A5E-CA0DE0CB5E71}" type="presOf" srcId="{0CE3DE3F-88C0-4FF4-BF2D-49D0CF762DB6}" destId="{1474D24A-128D-458F-9DFD-D536483504DC}" srcOrd="0" destOrd="0" presId="urn:microsoft.com/office/officeart/2005/8/layout/radial6"/>
    <dgm:cxn modelId="{D8B07F9E-CA32-45EE-9CB6-DD2A8C309D34}" type="presOf" srcId="{D45E0128-073D-4A59-B247-1BE024DE71BD}" destId="{36A7DA31-1A3D-426D-A79F-5457404957AF}" srcOrd="0" destOrd="0" presId="urn:microsoft.com/office/officeart/2005/8/layout/radial6"/>
    <dgm:cxn modelId="{F97CBF75-6316-40D0-B363-F1EF44FF4637}" srcId="{D45E0128-073D-4A59-B247-1BE024DE71BD}" destId="{BF54B3F2-BDA4-4063-974E-3F74D4B3D611}" srcOrd="6" destOrd="0" parTransId="{F3F167BB-3DF1-4960-B83E-0CEEC9D45A57}" sibTransId="{E7DE05F5-ECA4-4ECC-BEDB-9F57D4A78DD9}"/>
    <dgm:cxn modelId="{137A2D58-1666-4C5D-93DF-E7177794B261}" type="presOf" srcId="{D265CEE5-62F1-4BF4-826F-B6893C3E36C0}" destId="{6E030A32-1694-48F5-89B5-4E84E9B14150}" srcOrd="0" destOrd="0" presId="urn:microsoft.com/office/officeart/2005/8/layout/radial6"/>
    <dgm:cxn modelId="{C0A42F5D-D1A8-4AE5-85C5-685506BFF8B1}" type="presOf" srcId="{10AE06B9-602F-456B-837F-302BB1C7B712}" destId="{7C4517B4-84EA-409B-B2EC-9BD4F9BA2627}" srcOrd="0" destOrd="0" presId="urn:microsoft.com/office/officeart/2005/8/layout/radial6"/>
    <dgm:cxn modelId="{7DF72578-A39C-423C-ADD2-6114DD67089B}" type="presOf" srcId="{630BFE05-5CD3-477F-9652-382AD3BF5C43}" destId="{555D7EE3-6F1D-48AA-A72F-17A4C635B6B4}" srcOrd="0" destOrd="0" presId="urn:microsoft.com/office/officeart/2005/8/layout/radial6"/>
    <dgm:cxn modelId="{B5C913A6-06B4-4B25-A39F-B829D1F14462}" type="presOf" srcId="{A8013517-303A-4451-A81F-7697CE36C564}" destId="{788555F6-5F82-4B44-8035-BA628B9D8C68}" srcOrd="0" destOrd="0" presId="urn:microsoft.com/office/officeart/2005/8/layout/radial6"/>
    <dgm:cxn modelId="{38535E9E-2E0D-4C2B-B841-416B35D48B0F}" srcId="{D45E0128-073D-4A59-B247-1BE024DE71BD}" destId="{A8013517-303A-4451-A81F-7697CE36C564}" srcOrd="2" destOrd="0" parTransId="{597C48E3-A653-4895-AF64-EDC4A01D7889}" sibTransId="{630BFE05-5CD3-477F-9652-382AD3BF5C43}"/>
    <dgm:cxn modelId="{0712D5F3-5565-4A21-A809-1883F5B25CCE}" type="presOf" srcId="{68B268AB-B931-43CD-96A0-F588B581D0CB}" destId="{ADF118BC-E95C-47F2-9C92-D5FD1AE8BEC3}" srcOrd="0" destOrd="0" presId="urn:microsoft.com/office/officeart/2005/8/layout/radial6"/>
    <dgm:cxn modelId="{EA681730-BF0A-43D6-85B1-779500507DD5}" srcId="{D45E0128-073D-4A59-B247-1BE024DE71BD}" destId="{68B268AB-B931-43CD-96A0-F588B581D0CB}" srcOrd="7" destOrd="0" parTransId="{7515A7F3-24D2-4F56-ADFA-0E666EF3BF69}" sibTransId="{924D8E0D-7BDE-42F6-87F1-BFBAE834F875}"/>
    <dgm:cxn modelId="{8D39E9CC-100A-4D53-888F-7832842B1D62}" type="presOf" srcId="{E7DE05F5-ECA4-4ECC-BEDB-9F57D4A78DD9}" destId="{915F79BF-D578-44E1-A173-0266BBCC42C6}" srcOrd="0" destOrd="0" presId="urn:microsoft.com/office/officeart/2005/8/layout/radial6"/>
    <dgm:cxn modelId="{F8436C5C-D26C-4CC2-A619-B1D002B602F5}" srcId="{D45E0128-073D-4A59-B247-1BE024DE71BD}" destId="{B0766E44-833D-4C72-839D-8B86D30837B2}" srcOrd="5" destOrd="0" parTransId="{D753D96C-3BCD-41A1-B96F-8AE5BD19C047}" sibTransId="{0CE3DE3F-88C0-4FF4-BF2D-49D0CF762DB6}"/>
    <dgm:cxn modelId="{44CC0294-E814-4FF4-B725-7813D31577C2}" type="presOf" srcId="{BF54B3F2-BDA4-4063-974E-3F74D4B3D611}" destId="{78CA30B6-DC7C-449E-BE96-599E6F70C807}" srcOrd="0" destOrd="0" presId="urn:microsoft.com/office/officeart/2005/8/layout/radial6"/>
    <dgm:cxn modelId="{7AE5F388-8482-4DD6-8BD8-E33EED4C32E9}" srcId="{D45E0128-073D-4A59-B247-1BE024DE71BD}" destId="{D265CEE5-62F1-4BF4-826F-B6893C3E36C0}" srcOrd="0" destOrd="0" parTransId="{BED1FADA-093E-47E0-9940-34A23FFD5B22}" sibTransId="{D90342F9-731E-4E9E-A5C0-3B4252EE0533}"/>
    <dgm:cxn modelId="{88B2380A-81FA-479B-AE90-263132AD3FA3}" type="presOf" srcId="{DC8CDD80-EE18-4B6A-83F7-8558CBBB142D}" destId="{B8DDD547-03BF-4D57-8528-B56BEE7EFD8D}" srcOrd="0" destOrd="0" presId="urn:microsoft.com/office/officeart/2005/8/layout/radial6"/>
    <dgm:cxn modelId="{22366BF0-0F2F-43D5-A2AF-58E649DEB720}" srcId="{D45E0128-073D-4A59-B247-1BE024DE71BD}" destId="{DDEC83FE-A12B-4010-9FF4-897B04155011}" srcOrd="4" destOrd="0" parTransId="{93BD1ED1-02C1-4705-B757-4D93E3B8A96D}" sibTransId="{3C539B98-788D-44F9-AFCF-A7937F3EB878}"/>
    <dgm:cxn modelId="{0A2F4BD8-2717-46CD-8AED-A34D0D44101C}" type="presOf" srcId="{924D8E0D-7BDE-42F6-87F1-BFBAE834F875}" destId="{F9107A0B-1DA0-47A8-B3F7-CCFF172B425C}" srcOrd="0" destOrd="0" presId="urn:microsoft.com/office/officeart/2005/8/layout/radial6"/>
    <dgm:cxn modelId="{3F9F2EA1-D8C8-4A7F-92D2-CA0519AFCAD8}" type="presOf" srcId="{D90342F9-731E-4E9E-A5C0-3B4252EE0533}" destId="{A3E00104-7588-43DB-B1A4-155672513A34}" srcOrd="0" destOrd="0" presId="urn:microsoft.com/office/officeart/2005/8/layout/radial6"/>
    <dgm:cxn modelId="{FB8670C5-EFB9-4D2C-BDBE-41D01B542293}" srcId="{D45E0128-073D-4A59-B247-1BE024DE71BD}" destId="{DC8CDD80-EE18-4B6A-83F7-8558CBBB142D}" srcOrd="3" destOrd="0" parTransId="{F7236B55-1200-4C6A-B761-FF1A897B7AB8}" sibTransId="{10AE06B9-602F-456B-837F-302BB1C7B712}"/>
    <dgm:cxn modelId="{19DF2D2D-E972-4C07-8715-02666456A14B}" srcId="{D45E0128-073D-4A59-B247-1BE024DE71BD}" destId="{17B3C950-910A-4621-B7C3-02C5CF21C029}" srcOrd="1" destOrd="0" parTransId="{D4CF1FFD-496B-4E05-9A2B-E3405149D488}" sibTransId="{2947A760-651E-48CD-829D-211C9986A711}"/>
    <dgm:cxn modelId="{4ACD07D8-328A-424D-AC99-9F568AD73D4C}" type="presOf" srcId="{691C5F5F-B6E7-43D3-B2B6-1AE64487681B}" destId="{73668081-CF09-4553-A601-E811948898F9}" srcOrd="0" destOrd="0" presId="urn:microsoft.com/office/officeart/2005/8/layout/radial6"/>
    <dgm:cxn modelId="{09422131-B83F-4798-8CFA-97B672AF7E9F}" type="presOf" srcId="{17B3C950-910A-4621-B7C3-02C5CF21C029}" destId="{2F367C6E-AF1E-406A-B014-C2A98242ADA2}" srcOrd="0" destOrd="0" presId="urn:microsoft.com/office/officeart/2005/8/layout/radial6"/>
    <dgm:cxn modelId="{44D68982-09E9-4908-AE85-1196FD503D1A}" type="presOf" srcId="{3C539B98-788D-44F9-AFCF-A7937F3EB878}" destId="{C6621982-277D-4318-B3ED-81AE5CFA845A}" srcOrd="0" destOrd="0" presId="urn:microsoft.com/office/officeart/2005/8/layout/radial6"/>
    <dgm:cxn modelId="{10E8AF44-4988-4892-8D67-CE10C12CBD9E}" type="presOf" srcId="{DDEC83FE-A12B-4010-9FF4-897B04155011}" destId="{4DF166B1-3DD1-44B3-AFE7-A6725A91292F}" srcOrd="0" destOrd="0" presId="urn:microsoft.com/office/officeart/2005/8/layout/radial6"/>
    <dgm:cxn modelId="{DBEB46EB-6931-4388-823F-3D9C1995C875}" type="presOf" srcId="{B0766E44-833D-4C72-839D-8B86D30837B2}" destId="{FA9F88A5-B329-4407-A42F-A43EC5BD77B9}" srcOrd="0" destOrd="0" presId="urn:microsoft.com/office/officeart/2005/8/layout/radial6"/>
    <dgm:cxn modelId="{73146DB7-3C4A-4B6B-9A8D-9B50183CB80E}" type="presOf" srcId="{2947A760-651E-48CD-829D-211C9986A711}" destId="{9B961859-CB21-4570-827B-A9561F2E6A31}" srcOrd="0" destOrd="0" presId="urn:microsoft.com/office/officeart/2005/8/layout/radial6"/>
    <dgm:cxn modelId="{D0A6F53A-C2C1-4F8F-9D1C-F61211EE5CE5}" type="presParOf" srcId="{73668081-CF09-4553-A601-E811948898F9}" destId="{36A7DA31-1A3D-426D-A79F-5457404957AF}" srcOrd="0" destOrd="0" presId="urn:microsoft.com/office/officeart/2005/8/layout/radial6"/>
    <dgm:cxn modelId="{1E11BB4C-2FB8-4481-A13B-8D3F04AD760F}" type="presParOf" srcId="{73668081-CF09-4553-A601-E811948898F9}" destId="{6E030A32-1694-48F5-89B5-4E84E9B14150}" srcOrd="1" destOrd="0" presId="urn:microsoft.com/office/officeart/2005/8/layout/radial6"/>
    <dgm:cxn modelId="{5ABEC9E9-9C17-4953-896B-350298598A21}" type="presParOf" srcId="{73668081-CF09-4553-A601-E811948898F9}" destId="{557F13EF-0682-4366-8DBE-443E345EC472}" srcOrd="2" destOrd="0" presId="urn:microsoft.com/office/officeart/2005/8/layout/radial6"/>
    <dgm:cxn modelId="{FC80550B-E31D-4222-8FC9-CF8B71A9BB26}" type="presParOf" srcId="{73668081-CF09-4553-A601-E811948898F9}" destId="{A3E00104-7588-43DB-B1A4-155672513A34}" srcOrd="3" destOrd="0" presId="urn:microsoft.com/office/officeart/2005/8/layout/radial6"/>
    <dgm:cxn modelId="{06056933-E381-46B5-911B-88C70E844968}" type="presParOf" srcId="{73668081-CF09-4553-A601-E811948898F9}" destId="{2F367C6E-AF1E-406A-B014-C2A98242ADA2}" srcOrd="4" destOrd="0" presId="urn:microsoft.com/office/officeart/2005/8/layout/radial6"/>
    <dgm:cxn modelId="{533E14D7-9742-4ED2-BCAB-2D30255B8E99}" type="presParOf" srcId="{73668081-CF09-4553-A601-E811948898F9}" destId="{6E3DA5F8-5D33-409A-B26B-1F44C979DC7F}" srcOrd="5" destOrd="0" presId="urn:microsoft.com/office/officeart/2005/8/layout/radial6"/>
    <dgm:cxn modelId="{0637372C-B961-41B3-89BC-7A3ED1E9A832}" type="presParOf" srcId="{73668081-CF09-4553-A601-E811948898F9}" destId="{9B961859-CB21-4570-827B-A9561F2E6A31}" srcOrd="6" destOrd="0" presId="urn:microsoft.com/office/officeart/2005/8/layout/radial6"/>
    <dgm:cxn modelId="{FCB62224-AE55-4AFC-A4F2-AE18DC74B2A5}" type="presParOf" srcId="{73668081-CF09-4553-A601-E811948898F9}" destId="{788555F6-5F82-4B44-8035-BA628B9D8C68}" srcOrd="7" destOrd="0" presId="urn:microsoft.com/office/officeart/2005/8/layout/radial6"/>
    <dgm:cxn modelId="{C7591A7A-10F6-4339-AB4C-E38D27A2566D}" type="presParOf" srcId="{73668081-CF09-4553-A601-E811948898F9}" destId="{622239CC-6EAA-4E15-92A2-2A0E6C7DF91A}" srcOrd="8" destOrd="0" presId="urn:microsoft.com/office/officeart/2005/8/layout/radial6"/>
    <dgm:cxn modelId="{21554660-01DC-437C-A5B1-84D56A3A9112}" type="presParOf" srcId="{73668081-CF09-4553-A601-E811948898F9}" destId="{555D7EE3-6F1D-48AA-A72F-17A4C635B6B4}" srcOrd="9" destOrd="0" presId="urn:microsoft.com/office/officeart/2005/8/layout/radial6"/>
    <dgm:cxn modelId="{B3C3F5A9-CFD3-433E-A5AE-CB0182B0558C}" type="presParOf" srcId="{73668081-CF09-4553-A601-E811948898F9}" destId="{B8DDD547-03BF-4D57-8528-B56BEE7EFD8D}" srcOrd="10" destOrd="0" presId="urn:microsoft.com/office/officeart/2005/8/layout/radial6"/>
    <dgm:cxn modelId="{3C3FD453-FDDD-40C1-83AE-8B83F36BE861}" type="presParOf" srcId="{73668081-CF09-4553-A601-E811948898F9}" destId="{3915EA37-C91D-40F0-A475-F6EDD2DCAB34}" srcOrd="11" destOrd="0" presId="urn:microsoft.com/office/officeart/2005/8/layout/radial6"/>
    <dgm:cxn modelId="{1C68CD9C-AB76-473F-AC1F-60CB6AB1A27C}" type="presParOf" srcId="{73668081-CF09-4553-A601-E811948898F9}" destId="{7C4517B4-84EA-409B-B2EC-9BD4F9BA2627}" srcOrd="12" destOrd="0" presId="urn:microsoft.com/office/officeart/2005/8/layout/radial6"/>
    <dgm:cxn modelId="{F2A107F1-9D0D-4556-B598-F38256D084BB}" type="presParOf" srcId="{73668081-CF09-4553-A601-E811948898F9}" destId="{4DF166B1-3DD1-44B3-AFE7-A6725A91292F}" srcOrd="13" destOrd="0" presId="urn:microsoft.com/office/officeart/2005/8/layout/radial6"/>
    <dgm:cxn modelId="{AC4DAD8F-7E93-43E0-9391-DA4BB8EEB64E}" type="presParOf" srcId="{73668081-CF09-4553-A601-E811948898F9}" destId="{D706E35C-40FE-43CF-A099-119A62C40E40}" srcOrd="14" destOrd="0" presId="urn:microsoft.com/office/officeart/2005/8/layout/radial6"/>
    <dgm:cxn modelId="{252B38D9-D086-4F48-82BA-A535F296B030}" type="presParOf" srcId="{73668081-CF09-4553-A601-E811948898F9}" destId="{C6621982-277D-4318-B3ED-81AE5CFA845A}" srcOrd="15" destOrd="0" presId="urn:microsoft.com/office/officeart/2005/8/layout/radial6"/>
    <dgm:cxn modelId="{4D5AAEED-3B36-495B-A2FD-1F614C2D475F}" type="presParOf" srcId="{73668081-CF09-4553-A601-E811948898F9}" destId="{FA9F88A5-B329-4407-A42F-A43EC5BD77B9}" srcOrd="16" destOrd="0" presId="urn:microsoft.com/office/officeart/2005/8/layout/radial6"/>
    <dgm:cxn modelId="{369B437B-7F4C-4AE9-BD4F-D80BEFB29902}" type="presParOf" srcId="{73668081-CF09-4553-A601-E811948898F9}" destId="{EB22CB39-D6AF-4693-B561-283895D7AF4F}" srcOrd="17" destOrd="0" presId="urn:microsoft.com/office/officeart/2005/8/layout/radial6"/>
    <dgm:cxn modelId="{A0A6CCDE-42B4-4789-B463-FA438D3B2053}" type="presParOf" srcId="{73668081-CF09-4553-A601-E811948898F9}" destId="{1474D24A-128D-458F-9DFD-D536483504DC}" srcOrd="18" destOrd="0" presId="urn:microsoft.com/office/officeart/2005/8/layout/radial6"/>
    <dgm:cxn modelId="{D2A54FFA-C229-4B1D-A95D-B280EC416D25}" type="presParOf" srcId="{73668081-CF09-4553-A601-E811948898F9}" destId="{78CA30B6-DC7C-449E-BE96-599E6F70C807}" srcOrd="19" destOrd="0" presId="urn:microsoft.com/office/officeart/2005/8/layout/radial6"/>
    <dgm:cxn modelId="{39F67359-FDDE-4DC5-99F3-5E4CFAED46E5}" type="presParOf" srcId="{73668081-CF09-4553-A601-E811948898F9}" destId="{6514E631-E97F-478E-B127-E1C783A16832}" srcOrd="20" destOrd="0" presId="urn:microsoft.com/office/officeart/2005/8/layout/radial6"/>
    <dgm:cxn modelId="{B7646491-7B28-401E-AE81-5328B9CE3A6C}" type="presParOf" srcId="{73668081-CF09-4553-A601-E811948898F9}" destId="{915F79BF-D578-44E1-A173-0266BBCC42C6}" srcOrd="21" destOrd="0" presId="urn:microsoft.com/office/officeart/2005/8/layout/radial6"/>
    <dgm:cxn modelId="{BDD9FF17-8923-43B5-9CCC-E24883552D99}" type="presParOf" srcId="{73668081-CF09-4553-A601-E811948898F9}" destId="{ADF118BC-E95C-47F2-9C92-D5FD1AE8BEC3}" srcOrd="22" destOrd="0" presId="urn:microsoft.com/office/officeart/2005/8/layout/radial6"/>
    <dgm:cxn modelId="{AFE07FC3-0A80-4040-B964-259C840390D7}" type="presParOf" srcId="{73668081-CF09-4553-A601-E811948898F9}" destId="{75DA4A79-78AB-4747-B195-BBBC46A5D865}" srcOrd="23" destOrd="0" presId="urn:microsoft.com/office/officeart/2005/8/layout/radial6"/>
    <dgm:cxn modelId="{4A72C72F-65EA-4A61-A5CF-6FC9D0DA6E0D}" type="presParOf" srcId="{73668081-CF09-4553-A601-E811948898F9}" destId="{F9107A0B-1DA0-47A8-B3F7-CCFF172B425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273EF-0C2D-408D-9046-4E7645D7BCC5}">
      <dsp:nvSpPr>
        <dsp:cNvPr id="0" name=""/>
        <dsp:cNvSpPr/>
      </dsp:nvSpPr>
      <dsp:spPr>
        <a:xfrm>
          <a:off x="1764196" y="0"/>
          <a:ext cx="4968552" cy="4968552"/>
        </a:xfrm>
        <a:prstGeom prst="diamond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41EC7C-CCCE-4490-8FC7-9A6029568BB8}">
      <dsp:nvSpPr>
        <dsp:cNvPr id="0" name=""/>
        <dsp:cNvSpPr/>
      </dsp:nvSpPr>
      <dsp:spPr>
        <a:xfrm>
          <a:off x="648079" y="360040"/>
          <a:ext cx="3241792" cy="21616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6600"/>
              </a:solidFill>
            </a:rPr>
            <a:t>1. «Театрализованная деятельность»</a:t>
          </a:r>
          <a:endParaRPr lang="ru-RU" sz="1600" b="1" kern="1200" dirty="0">
            <a:solidFill>
              <a:srgbClr val="FF6600"/>
            </a:solidFill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Лепка по впечатлениям просмотренных сказок постановок, рисование пригласительных билетов, гримирование в рисунке под определенного персонажа. </a:t>
          </a:r>
          <a:endParaRPr lang="ru-RU" sz="1600" b="1" kern="1200" dirty="0"/>
        </a:p>
      </dsp:txBody>
      <dsp:txXfrm>
        <a:off x="648079" y="360040"/>
        <a:ext cx="3241792" cy="2161679"/>
      </dsp:txXfrm>
    </dsp:sp>
    <dsp:sp modelId="{17FE6CD9-8577-42A7-A247-CEFDC088C6C3}">
      <dsp:nvSpPr>
        <dsp:cNvPr id="0" name=""/>
        <dsp:cNvSpPr/>
      </dsp:nvSpPr>
      <dsp:spPr>
        <a:xfrm>
          <a:off x="4608506" y="360040"/>
          <a:ext cx="3241792" cy="2161679"/>
        </a:xfrm>
        <a:prstGeom prst="roundRect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tint val="50000"/>
                <a:satMod val="300000"/>
              </a:schemeClr>
            </a:gs>
            <a:gs pos="35000">
              <a:schemeClr val="accent3">
                <a:hueOff val="3000641"/>
                <a:satOff val="271"/>
                <a:lumOff val="-2877"/>
                <a:alphaOff val="0"/>
                <a:tint val="37000"/>
                <a:satMod val="300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</a:rPr>
            <a:t>2. «Познавательная деятельность»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Занятия лепкой развивают умственную деятельность ребенка, формируют умение планировать свою работу, выбирать способы лепки.  </a:t>
          </a:r>
          <a:br>
            <a:rPr lang="ru-RU" sz="1600" b="1" kern="1200" dirty="0" smtClean="0"/>
          </a:br>
          <a:endParaRPr lang="ru-RU" sz="1600" b="1" kern="1200" dirty="0"/>
        </a:p>
      </dsp:txBody>
      <dsp:txXfrm>
        <a:off x="4608506" y="360040"/>
        <a:ext cx="3241792" cy="2161679"/>
      </dsp:txXfrm>
    </dsp:sp>
    <dsp:sp modelId="{A2899D41-3A9B-43E5-9E5C-0F9A4AA1074D}">
      <dsp:nvSpPr>
        <dsp:cNvPr id="0" name=""/>
        <dsp:cNvSpPr/>
      </dsp:nvSpPr>
      <dsp:spPr>
        <a:xfrm>
          <a:off x="504057" y="2736310"/>
          <a:ext cx="3097760" cy="2161679"/>
        </a:xfrm>
        <a:prstGeom prst="roundRect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tint val="50000"/>
                <a:satMod val="300000"/>
              </a:schemeClr>
            </a:gs>
            <a:gs pos="35000">
              <a:schemeClr val="accent3">
                <a:hueOff val="6001281"/>
                <a:satOff val="542"/>
                <a:lumOff val="-5754"/>
                <a:alphaOff val="0"/>
                <a:tint val="37000"/>
                <a:satMod val="300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</a:rPr>
            <a:t>3. «Музыкальное воспитание» </a:t>
          </a:r>
          <a:endParaRPr lang="ru-RU" sz="1600" b="1" kern="1200" dirty="0">
            <a:solidFill>
              <a:srgbClr val="00B050"/>
            </a:solidFill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Использование работ в оформлении к праздникам, музыкального оформления для создания настроения и лучшего понимания образа, выражения собственных чувств.</a:t>
          </a:r>
          <a:endParaRPr lang="ru-RU" sz="1600" b="1" kern="1200" dirty="0"/>
        </a:p>
      </dsp:txBody>
      <dsp:txXfrm>
        <a:off x="504057" y="2736310"/>
        <a:ext cx="3097760" cy="2161679"/>
      </dsp:txXfrm>
    </dsp:sp>
    <dsp:sp modelId="{D2A4CEE5-1C9D-4140-8FE7-2CC1186C13E1}">
      <dsp:nvSpPr>
        <dsp:cNvPr id="0" name=""/>
        <dsp:cNvSpPr/>
      </dsp:nvSpPr>
      <dsp:spPr>
        <a:xfrm>
          <a:off x="4824534" y="2736310"/>
          <a:ext cx="3094892" cy="2161679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50000"/>
                <a:satMod val="300000"/>
              </a:schemeClr>
            </a:gs>
            <a:gs pos="35000">
              <a:schemeClr val="accent3">
                <a:hueOff val="9001922"/>
                <a:satOff val="813"/>
                <a:lumOff val="-8631"/>
                <a:alphaOff val="0"/>
                <a:tint val="37000"/>
                <a:satMod val="30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4. «Ознакомление с окружающим» </a:t>
          </a:r>
          <a:endParaRPr lang="ru-RU" sz="1600" b="1" kern="1200" dirty="0">
            <a:solidFill>
              <a:srgbClr val="0070C0"/>
            </a:solidFill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Расширение кругозора в процессе рассматривания картин, различных наблюдений, экскурсий. </a:t>
          </a:r>
          <a:endParaRPr lang="ru-RU" sz="1600" b="1" kern="1200" dirty="0"/>
        </a:p>
      </dsp:txBody>
      <dsp:txXfrm>
        <a:off x="4824534" y="2736310"/>
        <a:ext cx="3094892" cy="21616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18F62-0ED7-49BA-9D78-2CAF801460CC}">
      <dsp:nvSpPr>
        <dsp:cNvPr id="0" name=""/>
        <dsp:cNvSpPr/>
      </dsp:nvSpPr>
      <dsp:spPr>
        <a:xfrm>
          <a:off x="0" y="208976"/>
          <a:ext cx="69127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08280" rIns="536508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66"/>
              </a:solidFill>
            </a:rPr>
            <a:t>Развитие и коррекция всех психических функций (воображения, восприятия, внимания, мышления, моторики и координации движений и т.д.).</a:t>
          </a:r>
          <a:endParaRPr lang="ru-RU" sz="1200" b="1" kern="1200" dirty="0">
            <a:solidFill>
              <a:srgbClr val="FF0066"/>
            </a:solidFill>
          </a:endParaRPr>
        </a:p>
      </dsp:txBody>
      <dsp:txXfrm>
        <a:off x="0" y="208976"/>
        <a:ext cx="6912768" cy="630000"/>
      </dsp:txXfrm>
    </dsp:sp>
    <dsp:sp modelId="{194B94DD-06DD-4B1D-85DF-CBD74F6FAB6D}">
      <dsp:nvSpPr>
        <dsp:cNvPr id="0" name=""/>
        <dsp:cNvSpPr/>
      </dsp:nvSpPr>
      <dsp:spPr>
        <a:xfrm>
          <a:off x="345638" y="61376"/>
          <a:ext cx="4838937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66"/>
              </a:solidFill>
            </a:rPr>
            <a:t>Коррекционно-развивающая</a:t>
          </a:r>
          <a:endParaRPr lang="ru-RU" sz="1200" b="1" kern="1200" dirty="0">
            <a:solidFill>
              <a:srgbClr val="FF0066"/>
            </a:solidFill>
          </a:endParaRPr>
        </a:p>
      </dsp:txBody>
      <dsp:txXfrm>
        <a:off x="345638" y="61376"/>
        <a:ext cx="4838937" cy="295200"/>
      </dsp:txXfrm>
    </dsp:sp>
    <dsp:sp modelId="{CDD7D650-7DC7-42A1-9CF7-3106E3B13B25}">
      <dsp:nvSpPr>
        <dsp:cNvPr id="0" name=""/>
        <dsp:cNvSpPr/>
      </dsp:nvSpPr>
      <dsp:spPr>
        <a:xfrm>
          <a:off x="0" y="1040576"/>
          <a:ext cx="6912768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331455"/>
              <a:satOff val="3914"/>
              <a:lumOff val="4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08280" rIns="536508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7030A0"/>
              </a:solidFill>
            </a:rPr>
            <a:t>Расширение знаний и представлений о самом себе, других, окружающем мире, раскрытие творческих способностей детей, умения видеть необычное в предмете исследования.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0" y="1040576"/>
        <a:ext cx="6912768" cy="803250"/>
      </dsp:txXfrm>
    </dsp:sp>
    <dsp:sp modelId="{FBE9A033-6D5B-45E4-A91C-828A0FE318BA}">
      <dsp:nvSpPr>
        <dsp:cNvPr id="0" name=""/>
        <dsp:cNvSpPr/>
      </dsp:nvSpPr>
      <dsp:spPr>
        <a:xfrm>
          <a:off x="345638" y="892976"/>
          <a:ext cx="4838937" cy="295200"/>
        </a:xfrm>
        <a:prstGeom prst="roundRect">
          <a:avLst/>
        </a:prstGeom>
        <a:gradFill rotWithShape="0">
          <a:gsLst>
            <a:gs pos="0">
              <a:schemeClr val="accent2">
                <a:hueOff val="-4331455"/>
                <a:satOff val="3914"/>
                <a:lumOff val="442"/>
                <a:alphaOff val="0"/>
                <a:tint val="50000"/>
                <a:satMod val="300000"/>
              </a:schemeClr>
            </a:gs>
            <a:gs pos="35000">
              <a:schemeClr val="accent2">
                <a:hueOff val="-4331455"/>
                <a:satOff val="3914"/>
                <a:lumOff val="442"/>
                <a:alphaOff val="0"/>
                <a:tint val="37000"/>
                <a:satMod val="300000"/>
              </a:schemeClr>
            </a:gs>
            <a:gs pos="100000">
              <a:schemeClr val="accent2">
                <a:hueOff val="-4331455"/>
                <a:satOff val="3914"/>
                <a:lumOff val="4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Обучающая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345638" y="892976"/>
        <a:ext cx="4838937" cy="295200"/>
      </dsp:txXfrm>
    </dsp:sp>
    <dsp:sp modelId="{3C1AA11E-F3B8-44B7-B364-B35D490903A3}">
      <dsp:nvSpPr>
        <dsp:cNvPr id="0" name=""/>
        <dsp:cNvSpPr/>
      </dsp:nvSpPr>
      <dsp:spPr>
        <a:xfrm>
          <a:off x="0" y="2045426"/>
          <a:ext cx="6912768" cy="464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08280" rIns="536508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70C0"/>
              </a:solidFill>
            </a:rPr>
            <a:t>Развитие умения позитивного общения и сотрудничества.</a:t>
          </a:r>
          <a:endParaRPr lang="ru-RU" sz="1200" b="1" kern="1200" dirty="0">
            <a:solidFill>
              <a:srgbClr val="0070C0"/>
            </a:solidFill>
          </a:endParaRPr>
        </a:p>
      </dsp:txBody>
      <dsp:txXfrm>
        <a:off x="0" y="2045426"/>
        <a:ext cx="6912768" cy="464625"/>
      </dsp:txXfrm>
    </dsp:sp>
    <dsp:sp modelId="{0C77FAFE-CC6B-49ED-A751-33D9B9BDBBB8}">
      <dsp:nvSpPr>
        <dsp:cNvPr id="0" name=""/>
        <dsp:cNvSpPr/>
      </dsp:nvSpPr>
      <dsp:spPr>
        <a:xfrm>
          <a:off x="345638" y="1897826"/>
          <a:ext cx="4838937" cy="295200"/>
        </a:xfrm>
        <a:prstGeom prst="roundRect">
          <a:avLst/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50000"/>
                <a:satMod val="300000"/>
              </a:schemeClr>
            </a:gs>
            <a:gs pos="35000">
              <a:schemeClr val="accent2">
                <a:hueOff val="-8662909"/>
                <a:satOff val="7828"/>
                <a:lumOff val="884"/>
                <a:alphaOff val="0"/>
                <a:tint val="37000"/>
                <a:satMod val="300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 Коммуникативная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45638" y="1897826"/>
        <a:ext cx="4838937" cy="295200"/>
      </dsp:txXfrm>
    </dsp:sp>
    <dsp:sp modelId="{2CFF5524-655C-4E73-A224-E80CABB252E1}">
      <dsp:nvSpPr>
        <dsp:cNvPr id="0" name=""/>
        <dsp:cNvSpPr/>
      </dsp:nvSpPr>
      <dsp:spPr>
        <a:xfrm>
          <a:off x="0" y="2711651"/>
          <a:ext cx="6912768" cy="97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994363"/>
              <a:satOff val="11743"/>
              <a:lumOff val="13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08280" rIns="536508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B050"/>
              </a:solidFill>
            </a:rPr>
            <a:t>Преобразование деструктивных форм энергии в социально-адаптивную форму деятельности, снятие эмоционального напряжения. Исчезают нервозность, возбужденность, концентрируется внимание, улучшается память, повышается обучаемости.</a:t>
          </a:r>
          <a:endParaRPr lang="ru-RU" sz="1200" b="1" kern="1200" dirty="0">
            <a:solidFill>
              <a:srgbClr val="00B050"/>
            </a:solidFill>
          </a:endParaRPr>
        </a:p>
      </dsp:txBody>
      <dsp:txXfrm>
        <a:off x="0" y="2711651"/>
        <a:ext cx="6912768" cy="976500"/>
      </dsp:txXfrm>
    </dsp:sp>
    <dsp:sp modelId="{F13F5226-3F9D-4D0D-AF06-CDCFFE11C0E3}">
      <dsp:nvSpPr>
        <dsp:cNvPr id="0" name=""/>
        <dsp:cNvSpPr/>
      </dsp:nvSpPr>
      <dsp:spPr>
        <a:xfrm>
          <a:off x="345638" y="2564051"/>
          <a:ext cx="4838937" cy="295200"/>
        </a:xfrm>
        <a:prstGeom prst="roundRect">
          <a:avLst/>
        </a:prstGeom>
        <a:gradFill rotWithShape="0">
          <a:gsLst>
            <a:gs pos="0">
              <a:schemeClr val="accent2">
                <a:hueOff val="-12994363"/>
                <a:satOff val="11743"/>
                <a:lumOff val="1326"/>
                <a:alphaOff val="0"/>
                <a:tint val="50000"/>
                <a:satMod val="300000"/>
              </a:schemeClr>
            </a:gs>
            <a:gs pos="35000">
              <a:schemeClr val="accent2">
                <a:hueOff val="-12994363"/>
                <a:satOff val="11743"/>
                <a:lumOff val="1326"/>
                <a:alphaOff val="0"/>
                <a:tint val="37000"/>
                <a:satMod val="300000"/>
              </a:schemeClr>
            </a:gs>
            <a:gs pos="100000">
              <a:schemeClr val="accent2">
                <a:hueOff val="-12994363"/>
                <a:satOff val="11743"/>
                <a:lumOff val="13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B050"/>
              </a:solidFill>
            </a:rPr>
            <a:t>Релаксационная</a:t>
          </a:r>
          <a:endParaRPr lang="ru-RU" sz="1200" b="1" kern="1200" dirty="0">
            <a:solidFill>
              <a:srgbClr val="00B050"/>
            </a:solidFill>
          </a:endParaRPr>
        </a:p>
      </dsp:txBody>
      <dsp:txXfrm>
        <a:off x="345638" y="2564051"/>
        <a:ext cx="4838937" cy="295200"/>
      </dsp:txXfrm>
    </dsp:sp>
    <dsp:sp modelId="{BF12F84A-88CF-417B-BEB0-7920D62113D7}">
      <dsp:nvSpPr>
        <dsp:cNvPr id="0" name=""/>
        <dsp:cNvSpPr/>
      </dsp:nvSpPr>
      <dsp:spPr>
        <a:xfrm>
          <a:off x="0" y="3889751"/>
          <a:ext cx="69127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208280" rIns="536508" bIns="85344" numCol="1" spcCol="1270" anchor="t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6600"/>
              </a:solidFill>
            </a:rPr>
            <a:t>Развитие нравственных сторон личности ребенка, любви к труду, процессу творчества и познания.</a:t>
          </a:r>
          <a:endParaRPr lang="ru-RU" sz="1200" b="1" kern="1200" dirty="0">
            <a:solidFill>
              <a:srgbClr val="FF6600"/>
            </a:solidFill>
          </a:endParaRPr>
        </a:p>
      </dsp:txBody>
      <dsp:txXfrm>
        <a:off x="0" y="3889751"/>
        <a:ext cx="6912768" cy="630000"/>
      </dsp:txXfrm>
    </dsp:sp>
    <dsp:sp modelId="{3F85F6CA-8918-4CF5-B14D-F516C48A431D}">
      <dsp:nvSpPr>
        <dsp:cNvPr id="0" name=""/>
        <dsp:cNvSpPr/>
      </dsp:nvSpPr>
      <dsp:spPr>
        <a:xfrm>
          <a:off x="345638" y="3742151"/>
          <a:ext cx="4838937" cy="295200"/>
        </a:xfrm>
        <a:prstGeom prst="roundRect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50000"/>
                <a:satMod val="300000"/>
              </a:schemeClr>
            </a:gs>
            <a:gs pos="35000">
              <a:schemeClr val="accent2">
                <a:hueOff val="-17325818"/>
                <a:satOff val="15657"/>
                <a:lumOff val="1768"/>
                <a:alphaOff val="0"/>
                <a:tint val="37000"/>
                <a:satMod val="30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6600"/>
              </a:solidFill>
            </a:rPr>
            <a:t>Воспитательная</a:t>
          </a:r>
          <a:endParaRPr lang="ru-RU" sz="1200" b="1" kern="1200" dirty="0">
            <a:solidFill>
              <a:srgbClr val="FF6600"/>
            </a:solidFill>
          </a:endParaRPr>
        </a:p>
      </dsp:txBody>
      <dsp:txXfrm>
        <a:off x="345638" y="3742151"/>
        <a:ext cx="4838937" cy="295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6FCF4-27D5-4496-83CC-05060C26CB35}">
      <dsp:nvSpPr>
        <dsp:cNvPr id="0" name=""/>
        <dsp:cNvSpPr/>
      </dsp:nvSpPr>
      <dsp:spPr>
        <a:xfrm>
          <a:off x="0" y="272927"/>
          <a:ext cx="72008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F2A7A-99E4-4721-ADFF-640D3FC0DFBD}">
      <dsp:nvSpPr>
        <dsp:cNvPr id="0" name=""/>
        <dsp:cNvSpPr/>
      </dsp:nvSpPr>
      <dsp:spPr>
        <a:xfrm>
          <a:off x="360040" y="51527"/>
          <a:ext cx="62913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Формирование сенсорных процессов, обогащение сенсорного опыта, уточнение и расширение представлений о тех предметах, объектах и явлениях, которые им предстоит изображать. </a:t>
          </a:r>
          <a:endParaRPr lang="ru-RU" sz="1200" b="1" kern="1200" dirty="0"/>
        </a:p>
      </dsp:txBody>
      <dsp:txXfrm>
        <a:off x="360040" y="51527"/>
        <a:ext cx="6291324" cy="442800"/>
      </dsp:txXfrm>
    </dsp:sp>
    <dsp:sp modelId="{DFCB71E3-1E3E-4350-819C-129EFC7C380F}">
      <dsp:nvSpPr>
        <dsp:cNvPr id="0" name=""/>
        <dsp:cNvSpPr/>
      </dsp:nvSpPr>
      <dsp:spPr>
        <a:xfrm>
          <a:off x="0" y="953328"/>
          <a:ext cx="72008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7BB27-F46C-4D02-83C6-4EAF54A1E8B5}">
      <dsp:nvSpPr>
        <dsp:cNvPr id="0" name=""/>
        <dsp:cNvSpPr/>
      </dsp:nvSpPr>
      <dsp:spPr>
        <a:xfrm>
          <a:off x="360040" y="731927"/>
          <a:ext cx="62913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Учет индивидуальных особенностей детей, их желаний и интересов. </a:t>
          </a:r>
          <a:endParaRPr lang="ru-RU" sz="1200" b="1" kern="1200" dirty="0"/>
        </a:p>
      </dsp:txBody>
      <dsp:txXfrm>
        <a:off x="360040" y="731927"/>
        <a:ext cx="6291324" cy="442800"/>
      </dsp:txXfrm>
    </dsp:sp>
    <dsp:sp modelId="{AA45C9E5-6483-4BBB-9ACC-7DCB2EA30F9F}">
      <dsp:nvSpPr>
        <dsp:cNvPr id="0" name=""/>
        <dsp:cNvSpPr/>
      </dsp:nvSpPr>
      <dsp:spPr>
        <a:xfrm>
          <a:off x="0" y="1633728"/>
          <a:ext cx="72008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6BA6D-1A05-48F2-B260-03E8458DE848}">
      <dsp:nvSpPr>
        <dsp:cNvPr id="0" name=""/>
        <dsp:cNvSpPr/>
      </dsp:nvSpPr>
      <dsp:spPr>
        <a:xfrm>
          <a:off x="360040" y="1412328"/>
          <a:ext cx="62913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Использование детских работ в оформлении помещений детского сада, организации разнообразных выставок, а также для подарков детям и взрослым. </a:t>
          </a:r>
          <a:endParaRPr lang="ru-RU" sz="1200" b="1" kern="1200" dirty="0"/>
        </a:p>
      </dsp:txBody>
      <dsp:txXfrm>
        <a:off x="360040" y="1412328"/>
        <a:ext cx="6291324" cy="442800"/>
      </dsp:txXfrm>
    </dsp:sp>
    <dsp:sp modelId="{3C8C64FA-0346-429F-9317-ADD735C4DD04}">
      <dsp:nvSpPr>
        <dsp:cNvPr id="0" name=""/>
        <dsp:cNvSpPr/>
      </dsp:nvSpPr>
      <dsp:spPr>
        <a:xfrm>
          <a:off x="0" y="2314128"/>
          <a:ext cx="72008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C9E1-56C7-4367-8610-E46EEF667672}">
      <dsp:nvSpPr>
        <dsp:cNvPr id="0" name=""/>
        <dsp:cNvSpPr/>
      </dsp:nvSpPr>
      <dsp:spPr>
        <a:xfrm>
          <a:off x="360040" y="2092728"/>
          <a:ext cx="62913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Разнообразие тематики детских работ, форм организации занятий (создание индивидуальных и коллективных композиций), художественных материалов.</a:t>
          </a:r>
          <a:endParaRPr lang="ru-RU" sz="1200" b="1" kern="1200" dirty="0"/>
        </a:p>
      </dsp:txBody>
      <dsp:txXfrm>
        <a:off x="360040" y="2092728"/>
        <a:ext cx="6291324" cy="442800"/>
      </dsp:txXfrm>
    </dsp:sp>
    <dsp:sp modelId="{06FFBF90-CAC4-48D8-A3FC-F763838F2518}">
      <dsp:nvSpPr>
        <dsp:cNvPr id="0" name=""/>
        <dsp:cNvSpPr/>
      </dsp:nvSpPr>
      <dsp:spPr>
        <a:xfrm>
          <a:off x="0" y="2994528"/>
          <a:ext cx="72008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BF461-CB39-4458-AC3C-26E757A04A12}">
      <dsp:nvSpPr>
        <dsp:cNvPr id="0" name=""/>
        <dsp:cNvSpPr/>
      </dsp:nvSpPr>
      <dsp:spPr>
        <a:xfrm>
          <a:off x="360040" y="2773128"/>
          <a:ext cx="62913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5. Создание творческой, доброжелательной обстановки в группе, на занятиях по изобразительной деятельности и в свободной художественной деятельности. Уважение к творчеству детей. </a:t>
          </a:r>
          <a:endParaRPr lang="ru-RU" sz="1200" b="1" kern="1200" dirty="0"/>
        </a:p>
      </dsp:txBody>
      <dsp:txXfrm>
        <a:off x="360040" y="2773128"/>
        <a:ext cx="6291324" cy="442800"/>
      </dsp:txXfrm>
    </dsp:sp>
    <dsp:sp modelId="{DA1D01E5-2098-42B4-8FD6-9E33BF9C1271}">
      <dsp:nvSpPr>
        <dsp:cNvPr id="0" name=""/>
        <dsp:cNvSpPr/>
      </dsp:nvSpPr>
      <dsp:spPr>
        <a:xfrm>
          <a:off x="0" y="3674928"/>
          <a:ext cx="72008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2E946-8F37-4367-B506-FB377F97FFE7}">
      <dsp:nvSpPr>
        <dsp:cNvPr id="0" name=""/>
        <dsp:cNvSpPr/>
      </dsp:nvSpPr>
      <dsp:spPr>
        <a:xfrm>
          <a:off x="360040" y="3453528"/>
          <a:ext cx="629132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6. Учет национальных и региональных особенностей при отборе содержания для занятий рисованием, лепкой, аппликацией. </a:t>
          </a:r>
          <a:br>
            <a:rPr lang="ru-RU" sz="1200" b="1" kern="1200" dirty="0" smtClean="0"/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endParaRPr lang="ru-RU" sz="1200" b="1" kern="1200" dirty="0"/>
        </a:p>
      </dsp:txBody>
      <dsp:txXfrm>
        <a:off x="360040" y="3453528"/>
        <a:ext cx="6291324" cy="442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AE5A85-F8B3-4DDD-BD55-668C845FCFEE}">
      <dsp:nvSpPr>
        <dsp:cNvPr id="0" name=""/>
        <dsp:cNvSpPr/>
      </dsp:nvSpPr>
      <dsp:spPr>
        <a:xfrm>
          <a:off x="0" y="2087"/>
          <a:ext cx="6624736" cy="388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1этап.</a:t>
          </a:r>
          <a:r>
            <a:rPr lang="ru-RU" sz="1200" b="1" kern="1200" dirty="0" smtClean="0"/>
            <a:t> Замешивание соленого теста.</a:t>
          </a:r>
          <a:endParaRPr lang="ru-RU" sz="1200" b="1" kern="1200" dirty="0"/>
        </a:p>
      </dsp:txBody>
      <dsp:txXfrm>
        <a:off x="0" y="2087"/>
        <a:ext cx="6624736" cy="388715"/>
      </dsp:txXfrm>
    </dsp:sp>
    <dsp:sp modelId="{46B6C166-C8DE-4491-8EFC-16A4BBEAB747}">
      <dsp:nvSpPr>
        <dsp:cNvPr id="0" name=""/>
        <dsp:cNvSpPr/>
      </dsp:nvSpPr>
      <dsp:spPr>
        <a:xfrm>
          <a:off x="0" y="393388"/>
          <a:ext cx="6624736" cy="1737550"/>
        </a:xfrm>
        <a:prstGeom prst="roundRect">
          <a:avLst/>
        </a:prstGeom>
        <a:gradFill rotWithShape="0">
          <a:gsLst>
            <a:gs pos="0">
              <a:schemeClr val="accent3">
                <a:hueOff val="1800384"/>
                <a:satOff val="163"/>
                <a:lumOff val="-1726"/>
                <a:alphaOff val="0"/>
                <a:tint val="50000"/>
                <a:satMod val="300000"/>
              </a:schemeClr>
            </a:gs>
            <a:gs pos="35000">
              <a:schemeClr val="accent3">
                <a:hueOff val="1800384"/>
                <a:satOff val="163"/>
                <a:lumOff val="-1726"/>
                <a:alphaOff val="0"/>
                <a:tint val="37000"/>
                <a:satMod val="300000"/>
              </a:schemeClr>
            </a:gs>
            <a:gs pos="100000">
              <a:schemeClr val="accent3">
                <a:hueOff val="1800384"/>
                <a:satOff val="163"/>
                <a:lumOff val="-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2 этап. </a:t>
          </a:r>
          <a:r>
            <a:rPr lang="ru-RU" sz="1200" b="1" kern="1200" dirty="0" smtClean="0"/>
            <a:t>Лепка изделия.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Три способа лепки: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Конструктивный является более простым и заключается в том, что изображаемый предмет лепится по частям.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Пластический предполагает, что все изделие выполняется из целого куска без деления на части.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Комбинированный включает в себя как пластический, так и конструктивный способы при лепке одного изделия.</a:t>
          </a:r>
          <a:endParaRPr lang="ru-RU" sz="1200" b="1" kern="1200" dirty="0"/>
        </a:p>
      </dsp:txBody>
      <dsp:txXfrm>
        <a:off x="0" y="393388"/>
        <a:ext cx="6624736" cy="1737550"/>
      </dsp:txXfrm>
    </dsp:sp>
    <dsp:sp modelId="{D337C2B1-895D-4E81-A6A5-E66D14995053}">
      <dsp:nvSpPr>
        <dsp:cNvPr id="0" name=""/>
        <dsp:cNvSpPr/>
      </dsp:nvSpPr>
      <dsp:spPr>
        <a:xfrm>
          <a:off x="0" y="2133524"/>
          <a:ext cx="6624736" cy="1017259"/>
        </a:xfrm>
        <a:prstGeom prst="roundRect">
          <a:avLst/>
        </a:prstGeom>
        <a:gradFill rotWithShape="0">
          <a:gsLst>
            <a:gs pos="0">
              <a:schemeClr val="accent3">
                <a:hueOff val="3600769"/>
                <a:satOff val="325"/>
                <a:lumOff val="-3452"/>
                <a:alphaOff val="0"/>
                <a:tint val="50000"/>
                <a:satMod val="300000"/>
              </a:schemeClr>
            </a:gs>
            <a:gs pos="35000">
              <a:schemeClr val="accent3">
                <a:hueOff val="3600769"/>
                <a:satOff val="325"/>
                <a:lumOff val="-3452"/>
                <a:alphaOff val="0"/>
                <a:tint val="37000"/>
                <a:satMod val="300000"/>
              </a:schemeClr>
            </a:gs>
            <a:gs pos="100000">
              <a:schemeClr val="accent3">
                <a:hueOff val="3600769"/>
                <a:satOff val="325"/>
                <a:lumOff val="-34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3 этап. </a:t>
          </a:r>
          <a:r>
            <a:rPr lang="ru-RU" sz="1200" b="1" kern="1200" dirty="0" smtClean="0"/>
            <a:t>Окрашивание теста. Окрашивать можно как уже просушенное изделие, так и само тесто перед лепкой и просушиванием. Окрашивание всего изделия после просушки наиболее простой, но вместе с тем трудоемкий вариант.</a:t>
          </a:r>
          <a:endParaRPr lang="ru-RU" sz="1200" b="1" kern="1200" dirty="0"/>
        </a:p>
      </dsp:txBody>
      <dsp:txXfrm>
        <a:off x="0" y="2133524"/>
        <a:ext cx="6624736" cy="1017259"/>
      </dsp:txXfrm>
    </dsp:sp>
    <dsp:sp modelId="{C3078EBA-8CA0-4D0B-BD08-D4F46C440350}">
      <dsp:nvSpPr>
        <dsp:cNvPr id="0" name=""/>
        <dsp:cNvSpPr/>
      </dsp:nvSpPr>
      <dsp:spPr>
        <a:xfrm>
          <a:off x="0" y="3153369"/>
          <a:ext cx="6624736" cy="727961"/>
        </a:xfrm>
        <a:prstGeom prst="roundRect">
          <a:avLst/>
        </a:prstGeom>
        <a:gradFill rotWithShape="0">
          <a:gsLst>
            <a:gs pos="0">
              <a:schemeClr val="accent3">
                <a:hueOff val="5401153"/>
                <a:satOff val="488"/>
                <a:lumOff val="-5179"/>
                <a:alphaOff val="0"/>
                <a:tint val="50000"/>
                <a:satMod val="300000"/>
              </a:schemeClr>
            </a:gs>
            <a:gs pos="35000">
              <a:schemeClr val="accent3">
                <a:hueOff val="5401153"/>
                <a:satOff val="488"/>
                <a:lumOff val="-5179"/>
                <a:alphaOff val="0"/>
                <a:tint val="37000"/>
                <a:satMod val="300000"/>
              </a:schemeClr>
            </a:gs>
            <a:gs pos="100000">
              <a:schemeClr val="accent3">
                <a:hueOff val="5401153"/>
                <a:satOff val="488"/>
                <a:lumOff val="-51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4 этап. </a:t>
          </a:r>
          <a:r>
            <a:rPr lang="ru-RU" sz="1200" b="1" kern="1200" dirty="0" smtClean="0"/>
            <a:t>Сушка. Сушка изделий из соленого теста бывает двух видов: естественная и сушка в духовке.</a:t>
          </a:r>
          <a:endParaRPr lang="ru-RU" sz="1200" b="1" kern="1200" dirty="0"/>
        </a:p>
      </dsp:txBody>
      <dsp:txXfrm>
        <a:off x="0" y="3153369"/>
        <a:ext cx="6624736" cy="727961"/>
      </dsp:txXfrm>
    </dsp:sp>
    <dsp:sp modelId="{FD995263-AC4E-4CC7-8142-B6EBBCDB025A}">
      <dsp:nvSpPr>
        <dsp:cNvPr id="0" name=""/>
        <dsp:cNvSpPr/>
      </dsp:nvSpPr>
      <dsp:spPr>
        <a:xfrm>
          <a:off x="0" y="3883915"/>
          <a:ext cx="6624736" cy="549879"/>
        </a:xfrm>
        <a:prstGeom prst="roundRect">
          <a:avLst/>
        </a:prstGeom>
        <a:gradFill rotWithShape="0">
          <a:gsLst>
            <a:gs pos="0">
              <a:schemeClr val="accent3">
                <a:hueOff val="7201538"/>
                <a:satOff val="650"/>
                <a:lumOff val="-6905"/>
                <a:alphaOff val="0"/>
                <a:tint val="50000"/>
                <a:satMod val="300000"/>
              </a:schemeClr>
            </a:gs>
            <a:gs pos="35000">
              <a:schemeClr val="accent3">
                <a:hueOff val="7201538"/>
                <a:satOff val="650"/>
                <a:lumOff val="-6905"/>
                <a:alphaOff val="0"/>
                <a:tint val="37000"/>
                <a:satMod val="300000"/>
              </a:schemeClr>
            </a:gs>
            <a:gs pos="100000">
              <a:schemeClr val="accent3">
                <a:hueOff val="7201538"/>
                <a:satOff val="650"/>
                <a:lumOff val="-69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5 этап. </a:t>
          </a:r>
          <a:r>
            <a:rPr lang="ru-RU" sz="1200" b="1" kern="1200" dirty="0" smtClean="0"/>
            <a:t>Склейка.</a:t>
          </a:r>
          <a:endParaRPr lang="ru-RU" sz="1200" b="1" kern="1200" dirty="0"/>
        </a:p>
      </dsp:txBody>
      <dsp:txXfrm>
        <a:off x="0" y="3883915"/>
        <a:ext cx="6624736" cy="549879"/>
      </dsp:txXfrm>
    </dsp:sp>
    <dsp:sp modelId="{D654B82B-1335-4538-926C-FB202F9DC3DE}">
      <dsp:nvSpPr>
        <dsp:cNvPr id="0" name=""/>
        <dsp:cNvSpPr/>
      </dsp:nvSpPr>
      <dsp:spPr>
        <a:xfrm>
          <a:off x="0" y="4436380"/>
          <a:ext cx="6624736" cy="530083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50000"/>
                <a:satMod val="300000"/>
              </a:schemeClr>
            </a:gs>
            <a:gs pos="35000">
              <a:schemeClr val="accent3">
                <a:hueOff val="9001922"/>
                <a:satOff val="813"/>
                <a:lumOff val="-8631"/>
                <a:alphaOff val="0"/>
                <a:tint val="37000"/>
                <a:satMod val="30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66"/>
              </a:solidFill>
            </a:rPr>
            <a:t>6 этап. </a:t>
          </a:r>
          <a:r>
            <a:rPr lang="ru-RU" sz="1200" b="1" kern="1200" dirty="0" smtClean="0"/>
            <a:t>Хранение изделий.</a:t>
          </a:r>
          <a:endParaRPr lang="ru-RU" sz="1200" b="1" kern="1200" dirty="0"/>
        </a:p>
      </dsp:txBody>
      <dsp:txXfrm>
        <a:off x="0" y="4436380"/>
        <a:ext cx="6624736" cy="53008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11554E-DFF8-40D7-97BB-8B6E4913E292}">
      <dsp:nvSpPr>
        <dsp:cNvPr id="0" name=""/>
        <dsp:cNvSpPr/>
      </dsp:nvSpPr>
      <dsp:spPr>
        <a:xfrm>
          <a:off x="2442990" y="1658306"/>
          <a:ext cx="706682" cy="67763"/>
        </a:xfrm>
        <a:custGeom>
          <a:avLst/>
          <a:gdLst/>
          <a:ahLst/>
          <a:cxnLst/>
          <a:rect l="0" t="0" r="0" b="0"/>
          <a:pathLst>
            <a:path>
              <a:moveTo>
                <a:pt x="0" y="33881"/>
              </a:moveTo>
              <a:lnTo>
                <a:pt x="706682" y="338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F0873-8EF4-44D1-8D7D-E30E5418A7A1}">
      <dsp:nvSpPr>
        <dsp:cNvPr id="0" name=""/>
        <dsp:cNvSpPr/>
      </dsp:nvSpPr>
      <dsp:spPr>
        <a:xfrm>
          <a:off x="516" y="255438"/>
          <a:ext cx="2873498" cy="28734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6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A6EF61-BACC-481E-80DD-A33DC6B3B3C5}">
      <dsp:nvSpPr>
        <dsp:cNvPr id="0" name=""/>
        <dsp:cNvSpPr/>
      </dsp:nvSpPr>
      <dsp:spPr>
        <a:xfrm>
          <a:off x="3149673" y="1"/>
          <a:ext cx="1724099" cy="338437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33CC3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66"/>
              </a:solidFill>
            </a:rPr>
            <a:t>Способы сушки:</a:t>
          </a:r>
          <a:endParaRPr lang="ru-RU" sz="2400" kern="1200" dirty="0">
            <a:solidFill>
              <a:srgbClr val="FF0066"/>
            </a:solidFill>
          </a:endParaRPr>
        </a:p>
      </dsp:txBody>
      <dsp:txXfrm>
        <a:off x="3149673" y="1"/>
        <a:ext cx="1724099" cy="3384372"/>
      </dsp:txXfrm>
    </dsp:sp>
    <dsp:sp modelId="{938995F7-FF77-42D5-98B4-601BDDBADC8F}">
      <dsp:nvSpPr>
        <dsp:cNvPr id="0" name=""/>
        <dsp:cNvSpPr/>
      </dsp:nvSpPr>
      <dsp:spPr>
        <a:xfrm>
          <a:off x="5046182" y="1"/>
          <a:ext cx="2586149" cy="33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sng" kern="1200" dirty="0" smtClean="0">
              <a:solidFill>
                <a:srgbClr val="33CC33"/>
              </a:solidFill>
            </a:rPr>
            <a:t>Сушка в духовке</a:t>
          </a:r>
          <a:endParaRPr lang="ru-RU" sz="16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Нужно исходить из того, что изделие толщиной 5 мм сушится в течение 1 часа. Температура при этом должна быть 75 градусов. </a:t>
          </a:r>
          <a:endParaRPr lang="ru-RU" sz="14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sng" kern="1200" dirty="0" smtClean="0">
              <a:solidFill>
                <a:srgbClr val="33CC33"/>
              </a:solidFill>
            </a:rPr>
            <a:t>Воздушная сушка</a:t>
          </a:r>
          <a:endParaRPr lang="ru-RU" sz="1600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Самый экономичный, но и самый длительный. При воздушной сушке влага из изделия испаряется очень медленно- за 1 день изделие просушивается не более чем на 1 мм толщины. Такую сушку целесообразнее всего проводить летом, когда можно использовать тепло солнечных лучей (зимой на батарею украшения ни в коем случае класть нельзя!). </a:t>
          </a:r>
          <a:br>
            <a:rPr lang="ru-RU" sz="1400" kern="1200" dirty="0" smtClean="0"/>
          </a:b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b="1" kern="1200" dirty="0" smtClean="0"/>
            <a:t/>
          </a:r>
          <a:br>
            <a:rPr lang="ru-RU" sz="1400" b="1" kern="1200" dirty="0" smtClean="0"/>
          </a:br>
          <a:endParaRPr lang="ru-RU" sz="1400" kern="1200" dirty="0"/>
        </a:p>
      </dsp:txBody>
      <dsp:txXfrm>
        <a:off x="5046182" y="1"/>
        <a:ext cx="2586149" cy="33843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15369A-39CB-4C68-A71A-211C31C52820}">
      <dsp:nvSpPr>
        <dsp:cNvPr id="0" name=""/>
        <dsp:cNvSpPr/>
      </dsp:nvSpPr>
      <dsp:spPr>
        <a:xfrm>
          <a:off x="483810" y="0"/>
          <a:ext cx="6579299" cy="4320480"/>
        </a:xfrm>
        <a:prstGeom prst="rightArrow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70D25C-5B58-467B-B03E-AFECEDD5D1FD}">
      <dsp:nvSpPr>
        <dsp:cNvPr id="0" name=""/>
        <dsp:cNvSpPr/>
      </dsp:nvSpPr>
      <dsp:spPr>
        <a:xfrm>
          <a:off x="125725" y="288029"/>
          <a:ext cx="2286665" cy="37444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rgbClr val="FF6600"/>
              </a:solidFill>
            </a:rPr>
            <a:t>На первом этапе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мы используем лепку мелких орнаментальных деталей. Несмотря на то, что в изготовлении эти фигурки довольно просты, они являются важными составными элементами композиции. Эти детали настолько красивы, что и сами по себе могут являться украшениями: это цветы, листья, ягоды, фрукты, овощи и т.д. Изготовление мелких элементов важный этап работы перед переходом к сложным композициям. Он приучает детей к аккуратности тщательности выполнения работы. </a:t>
          </a:r>
          <a:endParaRPr lang="ru-RU" sz="1200" b="0" i="0" kern="1200" baseline="0" dirty="0"/>
        </a:p>
      </dsp:txBody>
      <dsp:txXfrm>
        <a:off x="125725" y="288029"/>
        <a:ext cx="2286665" cy="3744421"/>
      </dsp:txXfrm>
    </dsp:sp>
    <dsp:sp modelId="{164A6CA9-87CA-4569-88DB-0E32B8BC0FFF}">
      <dsp:nvSpPr>
        <dsp:cNvPr id="0" name=""/>
        <dsp:cNvSpPr/>
      </dsp:nvSpPr>
      <dsp:spPr>
        <a:xfrm>
          <a:off x="2726843" y="864095"/>
          <a:ext cx="2286665" cy="2592288"/>
        </a:xfrm>
        <a:prstGeom prst="roundRect">
          <a:avLst/>
        </a:prstGeom>
        <a:gradFill rotWithShape="0">
          <a:gsLst>
            <a:gs pos="0">
              <a:schemeClr val="accent3">
                <a:hueOff val="4500961"/>
                <a:satOff val="407"/>
                <a:lumOff val="-4315"/>
                <a:alphaOff val="0"/>
                <a:tint val="50000"/>
                <a:satMod val="300000"/>
              </a:schemeClr>
            </a:gs>
            <a:gs pos="35000">
              <a:schemeClr val="accent3">
                <a:hueOff val="4500961"/>
                <a:satOff val="407"/>
                <a:lumOff val="-4315"/>
                <a:alphaOff val="0"/>
                <a:tint val="37000"/>
                <a:satMod val="300000"/>
              </a:schemeClr>
            </a:gs>
            <a:gs pos="100000">
              <a:schemeClr val="accent3">
                <a:hueOff val="4500961"/>
                <a:satOff val="407"/>
                <a:lumOff val="-43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rgbClr val="00B050"/>
              </a:solidFill>
            </a:rPr>
            <a:t>На втором этапе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 мы изготавливаем простые поделки, которые имеют множества вариантов выполнения. Они выглядят весьма эффективно и даже без окраски. Кольца, косы, медальоны - это распространенные украшения. Их мы украшаем мелкими орнаментальными деталями. </a:t>
          </a:r>
          <a:endParaRPr lang="ru-RU" sz="1200" b="0" i="0" kern="1200" baseline="0" dirty="0"/>
        </a:p>
      </dsp:txBody>
      <dsp:txXfrm>
        <a:off x="2726843" y="864095"/>
        <a:ext cx="2286665" cy="2592288"/>
      </dsp:txXfrm>
    </dsp:sp>
    <dsp:sp modelId="{A4DE89AB-73BF-4DAD-AB31-054D83B805B2}">
      <dsp:nvSpPr>
        <dsp:cNvPr id="0" name=""/>
        <dsp:cNvSpPr/>
      </dsp:nvSpPr>
      <dsp:spPr>
        <a:xfrm>
          <a:off x="5453686" y="909573"/>
          <a:ext cx="2286665" cy="2501333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50000"/>
                <a:satMod val="300000"/>
              </a:schemeClr>
            </a:gs>
            <a:gs pos="35000">
              <a:schemeClr val="accent3">
                <a:hueOff val="9001922"/>
                <a:satOff val="813"/>
                <a:lumOff val="-8631"/>
                <a:alphaOff val="0"/>
                <a:tint val="37000"/>
                <a:satMod val="30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rgbClr val="FF0066"/>
              </a:solidFill>
            </a:rPr>
            <a:t>На третьем этапе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 мы переходим к изготовлению более сложных композиций: сюжеты из р.н. сказок, настенные панно, плоские украшения которые изготавливаем с помощью шаблонов. </a:t>
          </a:r>
          <a:endParaRPr lang="ru-RU" sz="1200" b="0" i="0" kern="1200" baseline="0" dirty="0"/>
        </a:p>
      </dsp:txBody>
      <dsp:txXfrm>
        <a:off x="5453686" y="909573"/>
        <a:ext cx="2286665" cy="250133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07A0B-1DA0-47A8-B3F7-CCFF172B425C}">
      <dsp:nvSpPr>
        <dsp:cNvPr id="0" name=""/>
        <dsp:cNvSpPr/>
      </dsp:nvSpPr>
      <dsp:spPr>
        <a:xfrm>
          <a:off x="1647944" y="483529"/>
          <a:ext cx="4361266" cy="4361266"/>
        </a:xfrm>
        <a:prstGeom prst="blockArc">
          <a:avLst>
            <a:gd name="adj1" fmla="val 12889622"/>
            <a:gd name="adj2" fmla="val 16238257"/>
            <a:gd name="adj3" fmla="val 343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50000"/>
                <a:satMod val="300000"/>
              </a:schemeClr>
            </a:gs>
            <a:gs pos="35000">
              <a:schemeClr val="accent2">
                <a:hueOff val="-17325818"/>
                <a:satOff val="15657"/>
                <a:lumOff val="1768"/>
                <a:alphaOff val="0"/>
                <a:tint val="37000"/>
                <a:satMod val="30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5F79BF-D578-44E1-A173-0266BBCC42C6}">
      <dsp:nvSpPr>
        <dsp:cNvPr id="0" name=""/>
        <dsp:cNvSpPr/>
      </dsp:nvSpPr>
      <dsp:spPr>
        <a:xfrm>
          <a:off x="849018" y="613908"/>
          <a:ext cx="5544609" cy="4608506"/>
        </a:xfrm>
        <a:prstGeom prst="blockArc">
          <a:avLst>
            <a:gd name="adj1" fmla="val 11208160"/>
            <a:gd name="adj2" fmla="val 13415969"/>
            <a:gd name="adj3" fmla="val 3430"/>
          </a:avLst>
        </a:prstGeom>
        <a:gradFill rotWithShape="0">
          <a:gsLst>
            <a:gs pos="0">
              <a:schemeClr val="accent2">
                <a:hueOff val="-14850701"/>
                <a:satOff val="13420"/>
                <a:lumOff val="1515"/>
                <a:alphaOff val="0"/>
                <a:tint val="50000"/>
                <a:satMod val="300000"/>
              </a:schemeClr>
            </a:gs>
            <a:gs pos="35000">
              <a:schemeClr val="accent2">
                <a:hueOff val="-14850701"/>
                <a:satOff val="13420"/>
                <a:lumOff val="1515"/>
                <a:alphaOff val="0"/>
                <a:tint val="37000"/>
                <a:satMod val="300000"/>
              </a:schemeClr>
            </a:gs>
            <a:gs pos="100000">
              <a:schemeClr val="accent2">
                <a:hueOff val="-14850701"/>
                <a:satOff val="13420"/>
                <a:lumOff val="15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74D24A-128D-458F-9DFD-D536483504DC}">
      <dsp:nvSpPr>
        <dsp:cNvPr id="0" name=""/>
        <dsp:cNvSpPr/>
      </dsp:nvSpPr>
      <dsp:spPr>
        <a:xfrm>
          <a:off x="1006770" y="363963"/>
          <a:ext cx="5256591" cy="4752515"/>
        </a:xfrm>
        <a:prstGeom prst="blockArc">
          <a:avLst>
            <a:gd name="adj1" fmla="val 8575176"/>
            <a:gd name="adj2" fmla="val 10921811"/>
            <a:gd name="adj3" fmla="val 3430"/>
          </a:avLst>
        </a:prstGeom>
        <a:gradFill rotWithShape="0">
          <a:gsLst>
            <a:gs pos="0">
              <a:schemeClr val="accent2">
                <a:hueOff val="-12375585"/>
                <a:satOff val="11184"/>
                <a:lumOff val="1263"/>
                <a:alphaOff val="0"/>
                <a:tint val="50000"/>
                <a:satMod val="300000"/>
              </a:schemeClr>
            </a:gs>
            <a:gs pos="35000">
              <a:schemeClr val="accent2">
                <a:hueOff val="-12375585"/>
                <a:satOff val="11184"/>
                <a:lumOff val="1263"/>
                <a:alphaOff val="0"/>
                <a:tint val="37000"/>
                <a:satMod val="300000"/>
              </a:schemeClr>
            </a:gs>
            <a:gs pos="100000">
              <a:schemeClr val="accent2">
                <a:hueOff val="-12375585"/>
                <a:satOff val="11184"/>
                <a:lumOff val="12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621982-277D-4318-B3ED-81AE5CFA845A}">
      <dsp:nvSpPr>
        <dsp:cNvPr id="0" name=""/>
        <dsp:cNvSpPr/>
      </dsp:nvSpPr>
      <dsp:spPr>
        <a:xfrm>
          <a:off x="1407717" y="499994"/>
          <a:ext cx="4361266" cy="4361266"/>
        </a:xfrm>
        <a:prstGeom prst="blockArc">
          <a:avLst>
            <a:gd name="adj1" fmla="val 4975341"/>
            <a:gd name="adj2" fmla="val 8453711"/>
            <a:gd name="adj3" fmla="val 3430"/>
          </a:avLst>
        </a:prstGeom>
        <a:gradFill rotWithShape="0">
          <a:gsLst>
            <a:gs pos="0">
              <a:schemeClr val="accent2">
                <a:hueOff val="-9900468"/>
                <a:satOff val="8947"/>
                <a:lumOff val="1010"/>
                <a:alphaOff val="0"/>
                <a:tint val="50000"/>
                <a:satMod val="300000"/>
              </a:schemeClr>
            </a:gs>
            <a:gs pos="35000">
              <a:schemeClr val="accent2">
                <a:hueOff val="-9900468"/>
                <a:satOff val="8947"/>
                <a:lumOff val="1010"/>
                <a:alphaOff val="0"/>
                <a:tint val="37000"/>
                <a:satMod val="300000"/>
              </a:schemeClr>
            </a:gs>
            <a:gs pos="100000">
              <a:schemeClr val="accent2">
                <a:hueOff val="-9900468"/>
                <a:satOff val="8947"/>
                <a:lumOff val="10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4517B4-84EA-409B-B2EC-9BD4F9BA2627}">
      <dsp:nvSpPr>
        <dsp:cNvPr id="0" name=""/>
        <dsp:cNvSpPr/>
      </dsp:nvSpPr>
      <dsp:spPr>
        <a:xfrm>
          <a:off x="1584520" y="485440"/>
          <a:ext cx="4361266" cy="4361266"/>
        </a:xfrm>
        <a:prstGeom prst="blockArc">
          <a:avLst>
            <a:gd name="adj1" fmla="val 2086418"/>
            <a:gd name="adj2" fmla="val 5259974"/>
            <a:gd name="adj3" fmla="val 3430"/>
          </a:avLst>
        </a:prstGeom>
        <a:gradFill rotWithShape="0">
          <a:gsLst>
            <a:gs pos="0">
              <a:schemeClr val="accent2">
                <a:hueOff val="-7425351"/>
                <a:satOff val="6710"/>
                <a:lumOff val="758"/>
                <a:alphaOff val="0"/>
                <a:tint val="50000"/>
                <a:satMod val="300000"/>
              </a:schemeClr>
            </a:gs>
            <a:gs pos="35000">
              <a:schemeClr val="accent2">
                <a:hueOff val="-7425351"/>
                <a:satOff val="6710"/>
                <a:lumOff val="758"/>
                <a:alphaOff val="0"/>
                <a:tint val="37000"/>
                <a:satMod val="300000"/>
              </a:schemeClr>
            </a:gs>
            <a:gs pos="100000">
              <a:schemeClr val="accent2">
                <a:hueOff val="-7425351"/>
                <a:satOff val="6710"/>
                <a:lumOff val="7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5D7EE3-6F1D-48AA-A72F-17A4C635B6B4}">
      <dsp:nvSpPr>
        <dsp:cNvPr id="0" name=""/>
        <dsp:cNvSpPr/>
      </dsp:nvSpPr>
      <dsp:spPr>
        <a:xfrm>
          <a:off x="1586398" y="18835"/>
          <a:ext cx="5112582" cy="4464497"/>
        </a:xfrm>
        <a:prstGeom prst="blockArc">
          <a:avLst>
            <a:gd name="adj1" fmla="val 666969"/>
            <a:gd name="adj2" fmla="val 2988892"/>
            <a:gd name="adj3" fmla="val 3430"/>
          </a:avLst>
        </a:prstGeom>
        <a:gradFill rotWithShape="0">
          <a:gsLst>
            <a:gs pos="0">
              <a:schemeClr val="accent2">
                <a:hueOff val="-4950234"/>
                <a:satOff val="4473"/>
                <a:lumOff val="505"/>
                <a:alphaOff val="0"/>
                <a:tint val="50000"/>
                <a:satMod val="300000"/>
              </a:schemeClr>
            </a:gs>
            <a:gs pos="35000">
              <a:schemeClr val="accent2">
                <a:hueOff val="-4950234"/>
                <a:satOff val="4473"/>
                <a:lumOff val="505"/>
                <a:alphaOff val="0"/>
                <a:tint val="37000"/>
                <a:satMod val="300000"/>
              </a:schemeClr>
            </a:gs>
            <a:gs pos="100000">
              <a:schemeClr val="accent2">
                <a:hueOff val="-4950234"/>
                <a:satOff val="4473"/>
                <a:lumOff val="5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961859-CB21-4570-827B-A9561F2E6A31}">
      <dsp:nvSpPr>
        <dsp:cNvPr id="0" name=""/>
        <dsp:cNvSpPr/>
      </dsp:nvSpPr>
      <dsp:spPr>
        <a:xfrm>
          <a:off x="1427506" y="812180"/>
          <a:ext cx="5400600" cy="4361266"/>
        </a:xfrm>
        <a:prstGeom prst="blockArc">
          <a:avLst>
            <a:gd name="adj1" fmla="val 18642472"/>
            <a:gd name="adj2" fmla="val 21070972"/>
            <a:gd name="adj3" fmla="val 3430"/>
          </a:avLst>
        </a:prstGeom>
        <a:gradFill rotWithShape="0">
          <a:gsLst>
            <a:gs pos="0">
              <a:schemeClr val="accent2">
                <a:hueOff val="-2475117"/>
                <a:satOff val="2237"/>
                <a:lumOff val="253"/>
                <a:alphaOff val="0"/>
                <a:tint val="50000"/>
                <a:satMod val="300000"/>
              </a:schemeClr>
            </a:gs>
            <a:gs pos="35000">
              <a:schemeClr val="accent2">
                <a:hueOff val="-2475117"/>
                <a:satOff val="2237"/>
                <a:lumOff val="253"/>
                <a:alphaOff val="0"/>
                <a:tint val="37000"/>
                <a:satMod val="300000"/>
              </a:schemeClr>
            </a:gs>
            <a:gs pos="100000">
              <a:schemeClr val="accent2">
                <a:hueOff val="-2475117"/>
                <a:satOff val="2237"/>
                <a:lumOff val="2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E00104-7588-43DB-B1A4-155672513A34}">
      <dsp:nvSpPr>
        <dsp:cNvPr id="0" name=""/>
        <dsp:cNvSpPr/>
      </dsp:nvSpPr>
      <dsp:spPr>
        <a:xfrm>
          <a:off x="1637909" y="483394"/>
          <a:ext cx="4361266" cy="4361266"/>
        </a:xfrm>
        <a:prstGeom prst="blockArc">
          <a:avLst>
            <a:gd name="adj1" fmla="val 16254354"/>
            <a:gd name="adj2" fmla="val 19367830"/>
            <a:gd name="adj3" fmla="val 34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A7DA31-1A3D-426D-A79F-5457404957AF}">
      <dsp:nvSpPr>
        <dsp:cNvPr id="0" name=""/>
        <dsp:cNvSpPr/>
      </dsp:nvSpPr>
      <dsp:spPr>
        <a:xfrm>
          <a:off x="2808311" y="1656185"/>
          <a:ext cx="2088232" cy="2016220"/>
        </a:xfrm>
        <a:prstGeom prst="su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rgbClr val="FF0066"/>
              </a:solidFill>
            </a:rPr>
            <a:t>Средняя группа:</a:t>
          </a:r>
          <a:endParaRPr lang="ru-RU" sz="1400" b="1" i="0" kern="1200" baseline="0" dirty="0">
            <a:solidFill>
              <a:srgbClr val="FF0066"/>
            </a:solidFill>
          </a:endParaRPr>
        </a:p>
      </dsp:txBody>
      <dsp:txXfrm>
        <a:off x="2808311" y="1656185"/>
        <a:ext cx="2088232" cy="2016220"/>
      </dsp:txXfrm>
    </dsp:sp>
    <dsp:sp modelId="{6E030A32-1694-48F5-89B5-4E84E9B14150}">
      <dsp:nvSpPr>
        <dsp:cNvPr id="0" name=""/>
        <dsp:cNvSpPr/>
      </dsp:nvSpPr>
      <dsp:spPr>
        <a:xfrm>
          <a:off x="2647287" y="17008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Скатывание прямыми движениями, скатывание круговыми движениями.</a:t>
          </a:r>
          <a:endParaRPr lang="ru-RU" sz="1200" b="1" i="0" kern="1200" baseline="0" dirty="0"/>
        </a:p>
      </dsp:txBody>
      <dsp:txXfrm>
        <a:off x="2647287" y="17008"/>
        <a:ext cx="2410280" cy="1008110"/>
      </dsp:txXfrm>
    </dsp:sp>
    <dsp:sp modelId="{2F367C6E-AF1E-406A-B014-C2A98242ADA2}">
      <dsp:nvSpPr>
        <dsp:cNvPr id="0" name=""/>
        <dsp:cNvSpPr/>
      </dsp:nvSpPr>
      <dsp:spPr>
        <a:xfrm>
          <a:off x="4320487" y="864092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2475117"/>
                <a:satOff val="2237"/>
                <a:lumOff val="253"/>
                <a:alphaOff val="0"/>
                <a:tint val="50000"/>
                <a:satMod val="300000"/>
              </a:schemeClr>
            </a:gs>
            <a:gs pos="35000">
              <a:schemeClr val="accent2">
                <a:hueOff val="-2475117"/>
                <a:satOff val="2237"/>
                <a:lumOff val="253"/>
                <a:alphaOff val="0"/>
                <a:tint val="37000"/>
                <a:satMod val="300000"/>
              </a:schemeClr>
            </a:gs>
            <a:gs pos="100000">
              <a:schemeClr val="accent2">
                <a:hueOff val="-2475117"/>
                <a:satOff val="2237"/>
                <a:lumOff val="2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Расплющивание, соединение в виде кольца.</a:t>
          </a:r>
          <a:endParaRPr lang="ru-RU" sz="1200" b="1" i="0" kern="1200" baseline="0" dirty="0"/>
        </a:p>
      </dsp:txBody>
      <dsp:txXfrm>
        <a:off x="4320487" y="864092"/>
        <a:ext cx="2410280" cy="1008110"/>
      </dsp:txXfrm>
    </dsp:sp>
    <dsp:sp modelId="{788555F6-5F82-4B44-8035-BA628B9D8C68}">
      <dsp:nvSpPr>
        <dsp:cNvPr id="0" name=""/>
        <dsp:cNvSpPr/>
      </dsp:nvSpPr>
      <dsp:spPr>
        <a:xfrm>
          <a:off x="5040571" y="2160240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4950234"/>
                <a:satOff val="4473"/>
                <a:lumOff val="505"/>
                <a:alphaOff val="0"/>
                <a:tint val="50000"/>
                <a:satMod val="300000"/>
              </a:schemeClr>
            </a:gs>
            <a:gs pos="35000">
              <a:schemeClr val="accent2">
                <a:hueOff val="-4950234"/>
                <a:satOff val="4473"/>
                <a:lumOff val="505"/>
                <a:alphaOff val="0"/>
                <a:tint val="37000"/>
                <a:satMod val="300000"/>
              </a:schemeClr>
            </a:gs>
            <a:gs pos="100000">
              <a:schemeClr val="accent2">
                <a:hueOff val="-4950234"/>
                <a:satOff val="4473"/>
                <a:lumOff val="5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err="1" smtClean="0"/>
            <a:t>Защипывание</a:t>
          </a:r>
          <a:r>
            <a:rPr lang="ru-RU" sz="1200" b="1" i="0" kern="1200" baseline="0" dirty="0" smtClean="0"/>
            <a:t>  края формы.</a:t>
          </a:r>
          <a:endParaRPr lang="ru-RU" sz="1200" b="1" kern="1200" dirty="0"/>
        </a:p>
      </dsp:txBody>
      <dsp:txXfrm>
        <a:off x="5040571" y="2160240"/>
        <a:ext cx="2410280" cy="1008110"/>
      </dsp:txXfrm>
    </dsp:sp>
    <dsp:sp modelId="{B8DDD547-03BF-4D57-8528-B56BEE7EFD8D}">
      <dsp:nvSpPr>
        <dsp:cNvPr id="0" name=""/>
        <dsp:cNvSpPr/>
      </dsp:nvSpPr>
      <dsp:spPr>
        <a:xfrm>
          <a:off x="4320490" y="3384380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7425351"/>
                <a:satOff val="6710"/>
                <a:lumOff val="758"/>
                <a:alphaOff val="0"/>
                <a:tint val="50000"/>
                <a:satMod val="300000"/>
              </a:schemeClr>
            </a:gs>
            <a:gs pos="35000">
              <a:schemeClr val="accent2">
                <a:hueOff val="-7425351"/>
                <a:satOff val="6710"/>
                <a:lumOff val="758"/>
                <a:alphaOff val="0"/>
                <a:tint val="37000"/>
                <a:satMod val="300000"/>
              </a:schemeClr>
            </a:gs>
            <a:gs pos="100000">
              <a:schemeClr val="accent2">
                <a:hueOff val="-7425351"/>
                <a:satOff val="6710"/>
                <a:lumOff val="7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Лепка из нескольких частей.</a:t>
          </a:r>
          <a:endParaRPr lang="ru-RU" sz="1200" b="1" kern="1200" dirty="0"/>
        </a:p>
      </dsp:txBody>
      <dsp:txXfrm>
        <a:off x="4320490" y="3384380"/>
        <a:ext cx="2410280" cy="1008110"/>
      </dsp:txXfrm>
    </dsp:sp>
    <dsp:sp modelId="{4DF166B1-3DD1-44B3-AFE7-A6725A91292F}">
      <dsp:nvSpPr>
        <dsp:cNvPr id="0" name=""/>
        <dsp:cNvSpPr/>
      </dsp:nvSpPr>
      <dsp:spPr>
        <a:xfrm>
          <a:off x="2647287" y="4303473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9900468"/>
                <a:satOff val="8947"/>
                <a:lumOff val="1010"/>
                <a:alphaOff val="0"/>
                <a:tint val="50000"/>
                <a:satMod val="300000"/>
              </a:schemeClr>
            </a:gs>
            <a:gs pos="35000">
              <a:schemeClr val="accent2">
                <a:hueOff val="-9900468"/>
                <a:satOff val="8947"/>
                <a:lumOff val="1010"/>
                <a:alphaOff val="0"/>
                <a:tint val="37000"/>
                <a:satMod val="300000"/>
              </a:schemeClr>
            </a:gs>
            <a:gs pos="100000">
              <a:schemeClr val="accent2">
                <a:hueOff val="-9900468"/>
                <a:satOff val="8947"/>
                <a:lumOff val="10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Оттягивание части от основной формы.</a:t>
          </a:r>
          <a:endParaRPr lang="ru-RU" sz="1200" b="1" kern="1200" dirty="0"/>
        </a:p>
      </dsp:txBody>
      <dsp:txXfrm>
        <a:off x="2647287" y="4303473"/>
        <a:ext cx="2410280" cy="1008110"/>
      </dsp:txXfrm>
    </dsp:sp>
    <dsp:sp modelId="{FA9F88A5-B329-4407-A42F-A43EC5BD77B9}">
      <dsp:nvSpPr>
        <dsp:cNvPr id="0" name=""/>
        <dsp:cNvSpPr/>
      </dsp:nvSpPr>
      <dsp:spPr>
        <a:xfrm>
          <a:off x="720076" y="3528396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12375585"/>
                <a:satOff val="11184"/>
                <a:lumOff val="1263"/>
                <a:alphaOff val="0"/>
                <a:tint val="50000"/>
                <a:satMod val="300000"/>
              </a:schemeClr>
            </a:gs>
            <a:gs pos="35000">
              <a:schemeClr val="accent2">
                <a:hueOff val="-12375585"/>
                <a:satOff val="11184"/>
                <a:lumOff val="1263"/>
                <a:alphaOff val="0"/>
                <a:tint val="37000"/>
                <a:satMod val="300000"/>
              </a:schemeClr>
            </a:gs>
            <a:gs pos="100000">
              <a:schemeClr val="accent2">
                <a:hueOff val="-12375585"/>
                <a:satOff val="11184"/>
                <a:lumOff val="12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Сглаживание поверхности формы.</a:t>
          </a:r>
          <a:endParaRPr lang="ru-RU" sz="1200" b="1" kern="1200" dirty="0"/>
        </a:p>
      </dsp:txBody>
      <dsp:txXfrm>
        <a:off x="720076" y="3528396"/>
        <a:ext cx="2410280" cy="1008110"/>
      </dsp:txXfrm>
    </dsp:sp>
    <dsp:sp modelId="{78CA30B6-DC7C-449E-BE96-599E6F70C807}">
      <dsp:nvSpPr>
        <dsp:cNvPr id="0" name=""/>
        <dsp:cNvSpPr/>
      </dsp:nvSpPr>
      <dsp:spPr>
        <a:xfrm>
          <a:off x="288038" y="2160240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14850701"/>
                <a:satOff val="13420"/>
                <a:lumOff val="1515"/>
                <a:alphaOff val="0"/>
                <a:tint val="50000"/>
                <a:satMod val="300000"/>
              </a:schemeClr>
            </a:gs>
            <a:gs pos="35000">
              <a:schemeClr val="accent2">
                <a:hueOff val="-14850701"/>
                <a:satOff val="13420"/>
                <a:lumOff val="1515"/>
                <a:alphaOff val="0"/>
                <a:tint val="37000"/>
                <a:satMod val="300000"/>
              </a:schemeClr>
            </a:gs>
            <a:gs pos="100000">
              <a:schemeClr val="accent2">
                <a:hueOff val="-14850701"/>
                <a:satOff val="13420"/>
                <a:lumOff val="15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Присоединение  части, прижимание, </a:t>
          </a:r>
          <a:r>
            <a:rPr lang="ru-RU" sz="1200" b="1" i="0" kern="1200" baseline="0" dirty="0" err="1" smtClean="0"/>
            <a:t>примазывание</a:t>
          </a:r>
          <a:r>
            <a:rPr lang="ru-RU" sz="1200" b="1" i="0" kern="1200" baseline="0" dirty="0" smtClean="0"/>
            <a:t>.</a:t>
          </a:r>
          <a:endParaRPr lang="ru-RU" sz="1200" b="1" kern="1200" dirty="0"/>
        </a:p>
      </dsp:txBody>
      <dsp:txXfrm>
        <a:off x="288038" y="2160240"/>
        <a:ext cx="2410280" cy="1008110"/>
      </dsp:txXfrm>
    </dsp:sp>
    <dsp:sp modelId="{ADF118BC-E95C-47F2-9C92-D5FD1AE8BEC3}">
      <dsp:nvSpPr>
        <dsp:cNvPr id="0" name=""/>
        <dsp:cNvSpPr/>
      </dsp:nvSpPr>
      <dsp:spPr>
        <a:xfrm>
          <a:off x="864101" y="936106"/>
          <a:ext cx="2410280" cy="1008110"/>
        </a:xfrm>
        <a:prstGeom prst="ellipse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50000"/>
                <a:satMod val="300000"/>
              </a:schemeClr>
            </a:gs>
            <a:gs pos="35000">
              <a:schemeClr val="accent2">
                <a:hueOff val="-17325818"/>
                <a:satOff val="15657"/>
                <a:lumOff val="1768"/>
                <a:alphaOff val="0"/>
                <a:tint val="37000"/>
                <a:satMod val="30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baseline="0" dirty="0" smtClean="0"/>
            <a:t>Вдавливание для получения полой формы, использование стеки.</a:t>
          </a:r>
          <a:endParaRPr lang="ru-RU" sz="1200" b="1" kern="1200" dirty="0"/>
        </a:p>
      </dsp:txBody>
      <dsp:txXfrm>
        <a:off x="864101" y="936106"/>
        <a:ext cx="2410280" cy="100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FF0066"/>
                </a:solidFill>
              </a:rPr>
              <a:t>Подготовила:</a:t>
            </a:r>
            <a:endParaRPr lang="ru-RU" sz="1800" dirty="0" smtClean="0">
              <a:solidFill>
                <a:srgbClr val="FF0066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FF0066"/>
                </a:solidFill>
              </a:rPr>
              <a:t>воспитатель МБДОУ ДСКВ №34 </a:t>
            </a:r>
            <a:endParaRPr lang="ru-RU" sz="1800" dirty="0" smtClean="0">
              <a:solidFill>
                <a:srgbClr val="FF0066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FF0066"/>
                </a:solidFill>
              </a:rPr>
              <a:t>Мухамадеева Лилия  </a:t>
            </a:r>
            <a:r>
              <a:rPr lang="ru-RU" sz="1800" b="1" dirty="0" err="1" smtClean="0">
                <a:solidFill>
                  <a:srgbClr val="FF0066"/>
                </a:solidFill>
              </a:rPr>
              <a:t>Ралифовна</a:t>
            </a:r>
            <a:endParaRPr lang="ru-RU" sz="1800" dirty="0" smtClean="0">
              <a:solidFill>
                <a:srgbClr val="FF0066"/>
              </a:solidFill>
            </a:endParaRPr>
          </a:p>
          <a:p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764704"/>
            <a:ext cx="6841133" cy="863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500" b="1" dirty="0">
                <a:solidFill>
                  <a:srgbClr val="0070C0"/>
                </a:solidFill>
                <a:latin typeface="+mn-lt"/>
              </a:rPr>
              <a:t>Муниципальное бюджетное дошкольное образовательное  учреждение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0070C0"/>
                </a:solidFill>
                <a:latin typeface="+mn-lt"/>
              </a:rPr>
              <a:t>детский  сад комбинированного вида № 34 «Дюймовочка»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 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558608" cy="209066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ПЕДАГОГИЧЕСКАЯ КОНСУЛЬТАЦИЯ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Тема: «Развитие детского творчества дошкольников  4-5 лет в процессе лепки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из соленого теста»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63888" y="6021288"/>
            <a:ext cx="212028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г.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Нижневартовск, 2013г.</a:t>
            </a:r>
          </a:p>
        </p:txBody>
      </p:sp>
      <p:pic>
        <p:nvPicPr>
          <p:cNvPr id="8" name="Рисунок 7" descr="st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93096"/>
            <a:ext cx="2520280" cy="182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94928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05464" cy="2304256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66"/>
                </a:solidFill>
              </a:rPr>
              <a:t>Правила формулируются в процессе совместного обсуждения с детьми таких вопросов:</a:t>
            </a:r>
            <a:r>
              <a:rPr lang="ru-RU" sz="1800" b="1" dirty="0" smtClean="0">
                <a:solidFill>
                  <a:srgbClr val="33CC33"/>
                </a:solidFill>
              </a:rPr>
              <a:t/>
            </a:r>
            <a:br>
              <a:rPr lang="ru-RU" sz="1800" b="1" dirty="0" smtClean="0">
                <a:solidFill>
                  <a:srgbClr val="33CC33"/>
                </a:solidFill>
              </a:rPr>
            </a:br>
            <a:r>
              <a:rPr lang="ru-RU" sz="1800" b="1" dirty="0" smtClean="0">
                <a:solidFill>
                  <a:srgbClr val="33CC33"/>
                </a:solidFill>
              </a:rPr>
              <a:t>1. Для чего мы здесь собрались?</a:t>
            </a:r>
            <a:br>
              <a:rPr lang="ru-RU" sz="1800" b="1" dirty="0" smtClean="0">
                <a:solidFill>
                  <a:srgbClr val="33CC33"/>
                </a:solidFill>
              </a:rPr>
            </a:br>
            <a:r>
              <a:rPr lang="ru-RU" sz="1800" b="1" dirty="0" smtClean="0">
                <a:solidFill>
                  <a:srgbClr val="33CC33"/>
                </a:solidFill>
              </a:rPr>
              <a:t>2. Что нужно сделать, чтобы всем было хорошо?</a:t>
            </a:r>
            <a:br>
              <a:rPr lang="ru-RU" sz="1800" b="1" dirty="0" smtClean="0">
                <a:solidFill>
                  <a:srgbClr val="33CC33"/>
                </a:solidFill>
              </a:rPr>
            </a:br>
            <a:r>
              <a:rPr lang="ru-RU" sz="1800" b="1" dirty="0" smtClean="0">
                <a:solidFill>
                  <a:srgbClr val="33CC33"/>
                </a:solidFill>
              </a:rPr>
              <a:t>3. Когда рождается самая волшебная красивая картина? (в тишине)</a:t>
            </a:r>
            <a:br>
              <a:rPr lang="ru-RU" sz="1800" b="1" dirty="0" smtClean="0">
                <a:solidFill>
                  <a:srgbClr val="33CC33"/>
                </a:solidFill>
              </a:rPr>
            </a:br>
            <a:r>
              <a:rPr lang="ru-RU" sz="1800" b="1" dirty="0" smtClean="0">
                <a:solidFill>
                  <a:srgbClr val="33CC33"/>
                </a:solidFill>
              </a:rPr>
              <a:t>4. Чтобы получилось задуманное, с каким чувством нужно лепить (приклеивать, украшать и т.д.)? (с любовью, вниманием).</a:t>
            </a:r>
            <a:r>
              <a:rPr lang="ru-RU" sz="1800" b="1" dirty="0" smtClean="0">
                <a:solidFill>
                  <a:srgbClr val="00B050"/>
                </a:solidFill>
              </a:rPr>
              <a:t/>
            </a:r>
            <a:br>
              <a:rPr lang="ru-RU" sz="1800" b="1" dirty="0" smtClean="0">
                <a:solidFill>
                  <a:srgbClr val="00B050"/>
                </a:solidFill>
              </a:rPr>
            </a:b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3933056"/>
            <a:ext cx="7488832" cy="1944216"/>
          </a:xfrm>
          <a:prstGeom prst="horizontalScroll">
            <a:avLst/>
          </a:prstGeom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Правила безопасности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Соленое тесто- несъедобно!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Следует быть крайне осторожными при работе с острыми предметами.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 работы обязательно надо вымыть руки с мылом.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566486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поведения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занятиях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тестопластикой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71600" y="1700808"/>
          <a:ext cx="7200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работы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занятиях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тестопластикой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98072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</a:t>
            </a:r>
            <a:r>
              <a:rPr lang="ru-RU" sz="2400" b="1" dirty="0" smtClean="0">
                <a:solidFill>
                  <a:srgbClr val="33CC33"/>
                </a:solidFill>
              </a:rPr>
              <a:t>Д</a:t>
            </a:r>
            <a:r>
              <a:rPr lang="ru-RU" sz="1400" dirty="0" smtClean="0"/>
              <a:t>ля успешного овладения детьми творческой деятельностью и развития их творчества необходимо помнить об принципах: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работы с соленым тестом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1052736"/>
          <a:ext cx="66247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intellect-imaging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509120"/>
            <a:ext cx="2544456" cy="190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butterfly2-1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797152"/>
            <a:ext cx="1792398" cy="808615"/>
          </a:xfrm>
          <a:prstGeom prst="rect">
            <a:avLst/>
          </a:prstGeom>
          <a:noFill/>
        </p:spPr>
      </p:pic>
      <p:sp>
        <p:nvSpPr>
          <p:cNvPr id="16" name="Круглая лента лицом вниз 15"/>
          <p:cNvSpPr/>
          <p:nvPr/>
        </p:nvSpPr>
        <p:spPr>
          <a:xfrm rot="804858">
            <a:off x="5859027" y="1023007"/>
            <a:ext cx="2322721" cy="815342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ЭТАПЫ работы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13576" cy="432048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</a:t>
            </a:r>
            <a:r>
              <a:rPr lang="ru-RU" sz="2400" b="1" dirty="0" smtClean="0">
                <a:solidFill>
                  <a:srgbClr val="33CC33"/>
                </a:solidFill>
              </a:rPr>
              <a:t>Памятка , как сделать необходимый цвет:</a:t>
            </a:r>
            <a:br>
              <a:rPr lang="ru-RU" sz="2400" b="1" dirty="0" smtClean="0">
                <a:solidFill>
                  <a:srgbClr val="33CC33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Голубой = синий + белый</a:t>
            </a:r>
            <a:br>
              <a:rPr lang="ru-RU" sz="1800" dirty="0" smtClean="0"/>
            </a:br>
            <a:r>
              <a:rPr lang="ru-RU" sz="1800" dirty="0" smtClean="0"/>
              <a:t>Розовый = белый + красный</a:t>
            </a:r>
            <a:br>
              <a:rPr lang="ru-RU" sz="1800" dirty="0" smtClean="0"/>
            </a:br>
            <a:r>
              <a:rPr lang="ru-RU" sz="1800" dirty="0" smtClean="0"/>
              <a:t>Фиолетовый = синий + розовый</a:t>
            </a:r>
            <a:br>
              <a:rPr lang="ru-RU" sz="1800" dirty="0" smtClean="0"/>
            </a:br>
            <a:r>
              <a:rPr lang="ru-RU" sz="1800" dirty="0" smtClean="0"/>
              <a:t>Зеленый = голубой + желтый</a:t>
            </a:r>
            <a:br>
              <a:rPr lang="ru-RU" sz="1800" dirty="0" smtClean="0"/>
            </a:br>
            <a:r>
              <a:rPr lang="ru-RU" sz="1800" dirty="0" smtClean="0"/>
              <a:t>Оранжевый = желтый + красный</a:t>
            </a:r>
            <a:br>
              <a:rPr lang="ru-RU" sz="1800" dirty="0" smtClean="0"/>
            </a:br>
            <a:r>
              <a:rPr lang="ru-RU" sz="1800" dirty="0" smtClean="0"/>
              <a:t>Коричневый = зеленый + красный</a:t>
            </a:r>
            <a:br>
              <a:rPr lang="ru-RU" sz="1800" dirty="0" smtClean="0"/>
            </a:br>
            <a:r>
              <a:rPr lang="ru-RU" sz="1800" dirty="0" smtClean="0"/>
              <a:t>Изумрудный = зеленый +синий</a:t>
            </a:r>
            <a:br>
              <a:rPr lang="ru-RU" sz="1800" dirty="0" smtClean="0"/>
            </a:br>
            <a:r>
              <a:rPr lang="ru-RU" sz="1800" dirty="0" smtClean="0"/>
              <a:t>Телесный = светло-розовый +чуть-чуть желтого</a:t>
            </a:r>
            <a:br>
              <a:rPr lang="ru-RU" sz="1800" dirty="0" smtClean="0"/>
            </a:br>
            <a:r>
              <a:rPr lang="ru-RU" sz="1800" dirty="0" smtClean="0"/>
              <a:t>Золотой и серебряный получится, если добавить соответствующий цвет гуаши или акрила, таким же способом можно получить тесто с блестками (гель для гуаши).</a:t>
            </a:r>
            <a:br>
              <a:rPr lang="ru-RU" sz="1800" dirty="0" smtClean="0"/>
            </a:br>
            <a:r>
              <a:rPr lang="ru-RU" sz="1800" dirty="0" smtClean="0"/>
              <a:t>Все детали и украшения - бусинки, травинки, веточки, цветочки, бисеринки, семена растений и т.д. соединяются при помощи клея ПВА - это гарантия того, что в процессе сушки эти детали не вывалятся из теста.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работы с соленым тестом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83568" y="1484784"/>
          <a:ext cx="76328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работы с соленым тестом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абличка 4"/>
          <p:cNvSpPr/>
          <p:nvPr/>
        </p:nvSpPr>
        <p:spPr>
          <a:xfrm>
            <a:off x="1979712" y="5013176"/>
            <a:ext cx="5184576" cy="1160145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66"/>
                </a:solidFill>
              </a:rPr>
              <a:t>Лак</a:t>
            </a:r>
            <a:r>
              <a:rPr lang="ru-RU" sz="1400" dirty="0" smtClean="0">
                <a:solidFill>
                  <a:srgbClr val="FF0066"/>
                </a:solidFill>
              </a:rPr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Для закрепления красок и защиты изделий от влаги используются прозрачные художественные или мебельные лаки.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работы с соленым тестом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700808"/>
          <a:ext cx="77403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руглая лента лицом вниз 6"/>
          <p:cNvSpPr/>
          <p:nvPr/>
        </p:nvSpPr>
        <p:spPr>
          <a:xfrm>
            <a:off x="3131840" y="1124744"/>
            <a:ext cx="4896544" cy="1041195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ЭТАПЫ </a:t>
            </a:r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образовательной деятельности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332656"/>
            <a:ext cx="6408712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 успешности обучения работе с соленым тестом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683568" y="980728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60648"/>
            <a:ext cx="6096917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Фотоальбом «Творчество с соленым тестом»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17032"/>
            <a:ext cx="2998088" cy="224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0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070096" cy="230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02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980728"/>
            <a:ext cx="2998088" cy="224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40291">
            <a:off x="874025" y="5602828"/>
            <a:ext cx="838489" cy="517068"/>
          </a:xfrm>
          <a:prstGeom prst="rect">
            <a:avLst/>
          </a:prstGeom>
          <a:noFill/>
        </p:spPr>
      </p:pic>
      <p:pic>
        <p:nvPicPr>
          <p:cNvPr id="13" name="Picture 1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650908">
            <a:off x="3763334" y="993512"/>
            <a:ext cx="851723" cy="525229"/>
          </a:xfrm>
          <a:prstGeom prst="rect">
            <a:avLst/>
          </a:prstGeom>
          <a:noFill/>
        </p:spPr>
      </p:pic>
      <p:pic>
        <p:nvPicPr>
          <p:cNvPr id="14" name="Picture 1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165152">
            <a:off x="7446825" y="2916857"/>
            <a:ext cx="828092" cy="510656"/>
          </a:xfrm>
          <a:prstGeom prst="rect">
            <a:avLst/>
          </a:prstGeom>
          <a:noFill/>
        </p:spPr>
      </p:pic>
      <p:pic>
        <p:nvPicPr>
          <p:cNvPr id="15" name="Picture 1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040291">
            <a:off x="4542335" y="5582562"/>
            <a:ext cx="764483" cy="4714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0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8933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0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IMG_02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052736"/>
            <a:ext cx="3070096" cy="230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" name="Picture 1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40291">
            <a:off x="727507" y="5590455"/>
            <a:ext cx="793305" cy="489205"/>
          </a:xfrm>
          <a:prstGeom prst="rect">
            <a:avLst/>
          </a:prstGeom>
          <a:noFill/>
        </p:spPr>
      </p:pic>
      <p:pic>
        <p:nvPicPr>
          <p:cNvPr id="1026" name="Picture 2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344715">
            <a:off x="7485275" y="2780960"/>
            <a:ext cx="778301" cy="479952"/>
          </a:xfrm>
          <a:prstGeom prst="rect">
            <a:avLst/>
          </a:prstGeom>
          <a:noFill/>
        </p:spPr>
      </p:pic>
      <p:pic>
        <p:nvPicPr>
          <p:cNvPr id="22" name="Picture 2" descr="C:\Users\Polaris\Pictures\Анимации\Анимашки\03b7699e06ca13f5a679076c0dca83d9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311819">
            <a:off x="4054632" y="884232"/>
            <a:ext cx="751199" cy="463239"/>
          </a:xfrm>
          <a:prstGeom prst="rect">
            <a:avLst/>
          </a:prstGeom>
          <a:noFill/>
        </p:spPr>
      </p:pic>
      <p:grpSp>
        <p:nvGrpSpPr>
          <p:cNvPr id="23" name="Группа 40"/>
          <p:cNvGrpSpPr/>
          <p:nvPr/>
        </p:nvGrpSpPr>
        <p:grpSpPr>
          <a:xfrm>
            <a:off x="6156176" y="3429000"/>
            <a:ext cx="375437" cy="336622"/>
            <a:chOff x="4459050" y="1627899"/>
            <a:chExt cx="375437" cy="33662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4" name="Прямоугольник 23"/>
            <p:cNvSpPr/>
            <p:nvPr/>
          </p:nvSpPr>
          <p:spPr>
            <a:xfrm rot="19066690">
              <a:off x="4459050" y="1870075"/>
              <a:ext cx="216000" cy="36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3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2785340">
              <a:off x="4500562" y="1714488"/>
              <a:ext cx="285752" cy="214314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2785340">
              <a:off x="4665594" y="1691668"/>
              <a:ext cx="108000" cy="10746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200000" lon="0" rev="0"/>
              </a:camera>
              <a:lightRig rig="threePt" dir="t">
                <a:rot lat="0" lon="0" rev="7200000"/>
              </a:lightRig>
            </a:scene3d>
            <a:sp3d prstMaterial="matte">
              <a:bevelT w="0" h="152400"/>
              <a:contourClr>
                <a:schemeClr val="bg2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785340">
              <a:off x="4654487" y="1627899"/>
              <a:ext cx="180000" cy="180000"/>
            </a:xfrm>
            <a:prstGeom prst="ellipse">
              <a:avLst/>
            </a:prstGeom>
            <a:ln>
              <a:noFill/>
            </a:ln>
            <a:effectLst>
              <a:outerShdw blurRad="50800" dist="25400" dir="15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8000000" lon="0" rev="0"/>
              </a:camera>
              <a:lightRig rig="threePt" dir="t"/>
            </a:scene3d>
            <a:sp3d>
              <a:bevelT w="444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555776" y="260648"/>
            <a:ext cx="6096917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Фотоальбом «Творчество с соленым тестом»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4856" cy="5616624"/>
          </a:xfrm>
        </p:spPr>
        <p:txBody>
          <a:bodyPr anchor="t">
            <a:noAutofit/>
          </a:bodyPr>
          <a:lstStyle/>
          <a:p>
            <a:pPr indent="457200" algn="just"/>
            <a:r>
              <a:rPr lang="ru-RU" sz="2000" dirty="0" smtClean="0">
                <a:solidFill>
                  <a:srgbClr val="FF0066"/>
                </a:solidFill>
              </a:rPr>
              <a:t>  Ф</a:t>
            </a:r>
            <a:r>
              <a:rPr lang="ru-RU" sz="1800" dirty="0" smtClean="0"/>
              <a:t>едеральные государственные требования ставят перед педагогами новые задачи, они диктуют необходимость формирования творчески активной личности, обладающей способностью эффективно и нестандартно решать новые жизненные проблемы, мыслить </a:t>
            </a:r>
            <a:r>
              <a:rPr lang="ru-RU" sz="1800" dirty="0" err="1" smtClean="0"/>
              <a:t>креативно</a:t>
            </a:r>
            <a:r>
              <a:rPr lang="ru-RU" sz="1800" dirty="0" smtClean="0"/>
              <a:t> в любой жизненной ситуации.</a:t>
            </a:r>
            <a:br>
              <a:rPr lang="ru-RU" sz="1800" dirty="0" smtClean="0"/>
            </a:br>
            <a:r>
              <a:rPr lang="ru-RU" sz="1800" dirty="0" smtClean="0"/>
              <a:t>          </a:t>
            </a:r>
            <a:r>
              <a:rPr lang="ru-RU" sz="1800" b="1" dirty="0" smtClean="0">
                <a:solidFill>
                  <a:srgbClr val="33CC33"/>
                </a:solidFill>
              </a:rPr>
              <a:t>Творчество</a:t>
            </a:r>
            <a:r>
              <a:rPr lang="ru-RU" sz="1800" dirty="0" smtClean="0"/>
              <a:t> - способность решать старые задачи новыми методами или применять старые методы для решения новых задач. К творчеству также можно отнести сам процесс придумывания новых, еще неизвестных задач. Одной из ключевых частей творчества является воображение.</a:t>
            </a:r>
            <a:br>
              <a:rPr lang="ru-RU" sz="1800" dirty="0" smtClean="0"/>
            </a:br>
            <a:r>
              <a:rPr lang="ru-RU" sz="1800" dirty="0" smtClean="0"/>
              <a:t>          </a:t>
            </a:r>
            <a:r>
              <a:rPr lang="ru-RU" sz="1800" b="1" dirty="0" smtClean="0">
                <a:solidFill>
                  <a:srgbClr val="FF6600"/>
                </a:solidFill>
              </a:rPr>
              <a:t>Творческое воображение -</a:t>
            </a:r>
            <a:r>
              <a:rPr lang="ru-RU" sz="1800" dirty="0" smtClean="0"/>
              <a:t> это создание новых образов без опоры на готовое описание или условное изображение. Творческое воображение заключается в самостоятельном создании новых образов. </a:t>
            </a:r>
            <a:br>
              <a:rPr lang="ru-RU" sz="1800" dirty="0" smtClean="0"/>
            </a:br>
            <a:r>
              <a:rPr lang="ru-RU" sz="1800" dirty="0" smtClean="0"/>
              <a:t>          В каждом дошкольнике заложена творческая искра. У одних  она развита лучше, у других хуже. Хочу отдельно подчеркнуть - творчеству невозможно обучиться. Единственный путь обучения творчеству - практика в решении творческих задач, развитие в той или иной степени творческого воображения, которое поможет в дальнейшем выразить себя в творчестве.</a:t>
            </a:r>
            <a:br>
              <a:rPr lang="ru-RU" sz="1800" dirty="0" smtClean="0"/>
            </a:b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60648"/>
            <a:ext cx="3576637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16824" cy="5112568"/>
          </a:xfrm>
        </p:spPr>
        <p:txBody>
          <a:bodyPr anchor="t">
            <a:noAutofit/>
          </a:bodyPr>
          <a:lstStyle/>
          <a:p>
            <a:pPr indent="457200" algn="just"/>
            <a:r>
              <a:rPr lang="ru-RU" sz="2000" dirty="0" smtClean="0"/>
              <a:t>Воображение и фантазия - это важнейшая сторона жизни ребенка. Усвоить какую-либо программу без воображения невозможно. Оно является высшей и необходимейшей способностью человека. Вместе с тем именно эта способность нуждается в особой заботе в плане развития.</a:t>
            </a:r>
            <a:br>
              <a:rPr lang="ru-RU" sz="2000" dirty="0" smtClean="0"/>
            </a:br>
            <a:r>
              <a:rPr lang="ru-RU" sz="2000" dirty="0" smtClean="0"/>
              <a:t>       И если в этот период воображение специально не развивать, то в последующем наступает быстрое снижение активности этой функции. Вместе с уменьшением способности фантазировать у детей обедняется личность, снижаются возможности творческого мышления, гаснет интерес к искусству, к творческой деятельности. Для того чтобы развивать творческое воображение у детей, необходима особая организация изобразительной деятельности, а именно, лепка из соленого теста.</a:t>
            </a:r>
            <a:br>
              <a:rPr lang="ru-RU" sz="2000" dirty="0" smtClean="0"/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60648"/>
            <a:ext cx="3576637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16824" cy="5112568"/>
          </a:xfrm>
        </p:spPr>
        <p:txBody>
          <a:bodyPr anchor="t">
            <a:noAutofit/>
          </a:bodyPr>
          <a:lstStyle/>
          <a:p>
            <a:pPr algn="just" defTabSz="411163">
              <a:lnSpc>
                <a:spcPct val="150000"/>
              </a:lnSpc>
              <a:tabLst>
                <a:tab pos="0" algn="l"/>
              </a:tabLst>
            </a:pPr>
            <a:r>
              <a:rPr lang="ru-RU" sz="2000" b="1" dirty="0" smtClean="0">
                <a:solidFill>
                  <a:srgbClr val="33CC33"/>
                </a:solidFill>
              </a:rPr>
              <a:t>             Соленое тесто </a:t>
            </a:r>
            <a:r>
              <a:rPr lang="ru-RU" sz="2000" dirty="0" smtClean="0"/>
              <a:t>- материал экологически чистый, безвредный, практически не оставляет грязи, приятен для рук и дает такие возможности при лепке, которых нет при работе с пластилином или другими мягкими материалами.</a:t>
            </a:r>
            <a:r>
              <a:rPr lang="ru-RU" sz="2000" i="1" dirty="0" smtClean="0"/>
              <a:t>                                                  </a:t>
            </a:r>
            <a:r>
              <a:rPr lang="ru-RU" sz="2000" b="1" i="1" dirty="0" smtClean="0">
                <a:solidFill>
                  <a:srgbClr val="00B050"/>
                </a:solidFill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FF6600"/>
                </a:solidFill>
              </a:rPr>
              <a:t>            </a:t>
            </a:r>
            <a:r>
              <a:rPr lang="ru-RU" sz="2000" b="1" dirty="0" smtClean="0">
                <a:solidFill>
                  <a:srgbClr val="FF6600"/>
                </a:solidFill>
              </a:rPr>
              <a:t>Соленое тесто </a:t>
            </a:r>
            <a:r>
              <a:rPr lang="ru-RU" sz="2000" i="1" dirty="0" smtClean="0"/>
              <a:t>- </a:t>
            </a:r>
            <a:r>
              <a:rPr lang="ru-RU" sz="2000" dirty="0" smtClean="0"/>
              <a:t>материал очень эластичный, легко приобретает форму и изделия из него достаточно долговечны. Это универсальный материал, который дает возможность воплощать самые интересные и сложные замыслы. Техника лепки из соленого теста доступна детям дошкольного возраста во всем своем богатстве и разнообразии способов.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60648"/>
            <a:ext cx="4152701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Соленое тесто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Преимущества соленого теста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5616" y="970856"/>
            <a:ext cx="71287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Соленое тесто имеет ряд преимуществ перед другими материалами для лепки: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Экологически чистое и безопасное.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Дешевизна расходных материалов.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Легко отмывается и не оставляет следов.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Можно сушить в духовке, а можно - просто на воздухе.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Широкие возможности для творчества.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Простота создания фигур.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Неограниченные возможности для росписи готовых изделий. Можно получать самые разнообразные цвета и оттенки, добавляя в тесто краски.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покрыть лаком – маленькие шедевры, созданные детьми, могут храниться достаточно долго.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638" marR="0" lvl="0" indent="-274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готовыми изделиями можно играть, дарить их, украшать интерьер.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632848" cy="47525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        </a:t>
            </a:r>
            <a:r>
              <a:rPr lang="ru-RU" sz="2400" b="1" dirty="0" err="1" smtClean="0">
                <a:solidFill>
                  <a:srgbClr val="FF0066"/>
                </a:solidFill>
              </a:rPr>
              <a:t>Т</a:t>
            </a:r>
            <a:r>
              <a:rPr lang="ru-RU" sz="2000" dirty="0" err="1" smtClean="0"/>
              <a:t>естопластика</a:t>
            </a:r>
            <a:r>
              <a:rPr lang="ru-RU" sz="2000" dirty="0" smtClean="0"/>
              <a:t> в детском саду постепенно знакомит с различными формами, текстурами, размерами, стимулирует эстетическое и умственное развитие. Постепенно воспитатель знакомит детей с понятием композиции, рассказывает, как создавать из отдельных элементов целостные образы - объемные фигуры, барельефы. В работе используются безопасные пищевые красители. В перерывах дети делают расслабляющие упражнения, пальчиковую гимнастику, поэтому не устают на занятиях, а получают массу положительных эмоций от общения и творческого процесса.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0648"/>
            <a:ext cx="4152701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Соленое тесто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980728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Интеграция образовательных областей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ntellect-imaging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068960"/>
            <a:ext cx="2016224" cy="1635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5931">
            <a:off x="4716016" y="3484954"/>
            <a:ext cx="432048" cy="3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115616" y="1124744"/>
          <a:ext cx="691276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Функции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тестопластики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60648"/>
            <a:ext cx="5304829" cy="533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работать с соленым тестом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solidFill>
                  <a:srgbClr val="FF0066"/>
                </a:solidFill>
              </a:rPr>
              <a:t>С</a:t>
            </a:r>
            <a:r>
              <a:rPr lang="ru-RU" sz="2000" dirty="0" smtClean="0"/>
              <a:t>уществует множество рецептов теста для лепки. Но в зависимости от качества муки, от того какая модель вами задумана, вы можете сами варьировать ингредиенты и их пропорции, добиваясь нужного результата опытным путем. Приведем несколько базовых рецептов, которых, вероятно, окажется вполне достаточно для работы, особенно на первых порах.</a:t>
            </a:r>
          </a:p>
          <a:p>
            <a:pPr indent="457200" algn="just"/>
            <a:r>
              <a:rPr lang="ru-RU" sz="2400" dirty="0" smtClean="0">
                <a:solidFill>
                  <a:srgbClr val="FF0066"/>
                </a:solidFill>
              </a:rPr>
              <a:t>М</a:t>
            </a:r>
            <a:r>
              <a:rPr lang="ru-RU" sz="2000" dirty="0" smtClean="0"/>
              <a:t>ука должна быть белой, достаточно высокого качества. Соль требуется мелкая. Основной рецепт очень прост: соли и муки должно быть поровну, воду, постоянно перемешивая тесто, добавляют в количестве немного большем половинного количества муки и соли. Количество воды может изменяться в зависимости от качества муки. Тесто разминают руками, поэтому на ощупь легко определить, насколько оно пластично и готово к лепке.</a:t>
            </a:r>
            <a:endParaRPr lang="ru-RU" sz="2000" dirty="0"/>
          </a:p>
        </p:txBody>
      </p:sp>
      <p:pic>
        <p:nvPicPr>
          <p:cNvPr id="6" name="Picture 24" descr="769abd37cc6b0994b223514c27c081da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Другая 16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450</TotalTime>
  <Words>1277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Презентация1</vt:lpstr>
      <vt:lpstr>ПЕДАГОГИЧЕСКАЯ КОНСУЛЬТАЦИЯ Тема: «Развитие детского творчества дошкольников  4-5 лет в процессе лепки  из соленого теста»</vt:lpstr>
      <vt:lpstr>  Федеральные государственные требования ставят перед педагогами новые задачи, они диктуют необходимость формирования творчески активной личности, обладающей способностью эффективно и нестандартно решать новые жизненные проблемы, мыслить креативно в любой жизненной ситуации.           Творчество - способность решать старые задачи новыми методами или применять старые методы для решения новых задач. К творчеству также можно отнести сам процесс придумывания новых, еще неизвестных задач. Одной из ключевых частей творчества является воображение.           Творческое воображение - это создание новых образов без опоры на готовое описание или условное изображение. Творческое воображение заключается в самостоятельном создании новых образов.            В каждом дошкольнике заложена творческая искра. У одних  она развита лучше, у других хуже. Хочу отдельно подчеркнуть - творчеству невозможно обучиться. Единственный путь обучения творчеству - практика в решении творческих задач, развитие в той или иной степени творческого воображения, которое поможет в дальнейшем выразить себя в творчестве. </vt:lpstr>
      <vt:lpstr>Воображение и фантазия - это важнейшая сторона жизни ребенка. Усвоить какую-либо программу без воображения невозможно. Оно является высшей и необходимейшей способностью человека. Вместе с тем именно эта способность нуждается в особой заботе в плане развития.        И если в этот период воображение специально не развивать, то в последующем наступает быстрое снижение активности этой функции. Вместе с уменьшением способности фантазировать у детей обедняется личность, снижаются возможности творческого мышления, гаснет интерес к искусству, к творческой деятельности. Для того чтобы развивать творческое воображение у детей, необходима особая организация изобразительной деятельности, а именно, лепка из соленого теста. </vt:lpstr>
      <vt:lpstr>             Соленое тесто - материал экологически чистый, безвредный, практически не оставляет грязи, приятен для рук и дает такие возможности при лепке, которых нет при работе с пластилином или другими мягкими материалами.                                                               Соленое тесто - материал очень эластичный, легко приобретает форму и изделия из него достаточно долговечны. Это универсальный материал, который дает возможность воплощать самые интересные и сложные замыслы. Техника лепки из соленого теста доступна детям дошкольного возраста во всем своем богатстве и разнообразии способов. </vt:lpstr>
      <vt:lpstr>Слайд 5</vt:lpstr>
      <vt:lpstr>        Тестопластика в детском саду постепенно знакомит с различными формами, текстурами, размерами, стимулирует эстетическое и умственное развитие. Постепенно воспитатель знакомит детей с понятием композиции, рассказывает, как создавать из отдельных элементов целостные образы - объемные фигуры, барельефы. В работе используются безопасные пищевые красители. В перерывах дети делают расслабляющие упражнения, пальчиковую гимнастику, поэтому не устают на занятиях, а получают массу положительных эмоций от общения и творческого процесса.</vt:lpstr>
      <vt:lpstr>Слайд 7</vt:lpstr>
      <vt:lpstr>Слайд 8</vt:lpstr>
      <vt:lpstr>Слайд 9</vt:lpstr>
      <vt:lpstr> Правила формулируются в процессе совместного обсуждения с детьми таких вопросов: 1. Для чего мы здесь собрались? 2. Что нужно сделать, чтобы всем было хорошо? 3. Когда рождается самая волшебная красивая картина? (в тишине) 4. Чтобы получилось задуманное, с каким чувством нужно лепить (приклеивать, украшать и т.д.)? (с любовью, вниманием). </vt:lpstr>
      <vt:lpstr>Слайд 11</vt:lpstr>
      <vt:lpstr>Слайд 12</vt:lpstr>
      <vt:lpstr>  Памятка , как сделать необходимый цвет:  Голубой = синий + белый Розовый = белый + красный Фиолетовый = синий + розовый Зеленый = голубой + желтый Оранжевый = желтый + красный Коричневый = зеленый + красный Изумрудный = зеленый +синий Телесный = светло-розовый +чуть-чуть желтого Золотой и серебряный получится, если добавить соответствующий цвет гуаши или акрила, таким же способом можно получить тесто с блестками (гель для гуаши). Все детали и украшения - бусинки, травинки, веточки, цветочки, бисеринки, семена растений и т.д. соединяются при помощи клея ПВА - это гарантия того, что в процессе сушки эти детали не вывалятся из теста.  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РЕКОМЕНДАЦИИ  Тема: «Развитие детского творчества дошкольников  4-5 лет в процессе лепки из соленого теста»</dc:title>
  <dc:creator>Polaris</dc:creator>
  <cp:lastModifiedBy>Polaris</cp:lastModifiedBy>
  <cp:revision>47</cp:revision>
  <dcterms:created xsi:type="dcterms:W3CDTF">2013-02-20T06:38:52Z</dcterms:created>
  <dcterms:modified xsi:type="dcterms:W3CDTF">2013-02-23T10:45:22Z</dcterms:modified>
</cp:coreProperties>
</file>