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66" r:id="rId4"/>
    <p:sldId id="269" r:id="rId5"/>
    <p:sldId id="270" r:id="rId6"/>
    <p:sldId id="274" r:id="rId7"/>
    <p:sldId id="273" r:id="rId8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00"/>
    <a:srgbClr val="CC9900"/>
    <a:srgbClr val="FFFF99"/>
    <a:srgbClr val="FF6600"/>
    <a:srgbClr val="CC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436" y="-2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F46E10-44C4-4AF8-A2C6-E5D0D99E7555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0B7A70-6E41-4D3B-B354-E4D78D524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60C7-726B-4826-B62C-59E221404287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1FE6-0A25-4E09-8D2B-80E8B3C9F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76A5-E4F6-4311-B038-CE58C113CE5A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A08E-A4B8-46EA-8247-C01A80D56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CE077-B240-412E-A9E2-C13B882CB0E1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4034-2223-488A-9FCE-EE19A3610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17B1-641C-4829-BB41-5B52191D612A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BBB0-F42E-411B-A168-1FADDA969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5879-1AA6-409E-87B1-756020B45C00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FCCA-ABE7-4927-A8D8-DD4790961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D5BE-B859-4918-AEF0-495F8E387A57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EED1-D8E7-48F9-BA3B-AF3B247AF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68AD-A9F0-4649-A467-E89F23BA2FDD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FAF0-015C-403E-9561-7C7DA3A8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E23D-3C59-44B6-8CDB-2396CBCEC345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0AA6-4F6E-4781-8FDC-562CAF2FB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67B2-DA03-4837-82C0-3E2703F770CD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2F3E-5EC7-4F08-BD9B-FFF9E31BC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660F-CEBA-435F-86CF-1233F946BBA0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03BD-ACD7-431A-A3CF-EA8E6F264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4D70-644D-401A-809A-0586CA6CCCAE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A046-2238-47A8-953B-D7CB0D014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9EF4D-BE2B-4A95-A311-151FEE420F39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42E148-A0AD-4930-948E-6A9A78686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ziscenter.com.ua/page/page51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baziscenter.com.ua/page/page5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vk.com/id1857521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verycute.moy.su/news/zhirafy_ot_ekateriny_babok/2012-09-22-6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mir-skazok.net/wp-content/uploads/2012/02/16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4744" y="3152800"/>
            <a:ext cx="4749180" cy="1512167"/>
          </a:xfrm>
          <a:prstGeom prst="rect">
            <a:avLst/>
          </a:prstGeom>
        </p:spPr>
        <p:txBody>
          <a:bodyPr>
            <a:prstTxWarp prst="textInflat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МАСТЕРСКАЯ </a:t>
            </a:r>
            <a:b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ДЛЯ РОДИТЕЛЕЙ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8680" y="4880992"/>
            <a:ext cx="5760640" cy="16510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«Творчество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маминых руках или лепим  из соленого теста»</a:t>
            </a:r>
          </a:p>
        </p:txBody>
      </p:sp>
      <p:pic>
        <p:nvPicPr>
          <p:cNvPr id="14340" name="Picture 2" descr="http://baziscenter.com.ua/UserFiles/ulitk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575" y="6248400"/>
            <a:ext cx="3219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65175" y="992188"/>
            <a:ext cx="5400675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Если Вы хотите, чтобы Ваш ребенок гармонично развивался с самого раннего детства, необходимо уделять внимание раскрытию его творческих способностей. Реализовать потенциал, заложенный в каждом из нас с рождения, помогут творческие занятия, такие, как например, лепка из соленого теста для детей.</a:t>
            </a:r>
            <a:endParaRPr lang="ru-RU" sz="2800" b="1">
              <a:solidFill>
                <a:srgbClr val="7030A0"/>
              </a:solidFill>
            </a:endParaRPr>
          </a:p>
          <a:p>
            <a:pPr algn="just" eaLnBrk="0" hangingPunct="0"/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   Лепка - увлекательное занятие, приносящее пользу психике ребенка. Ведь даже самым маленьким детям необходимо выражать свои эмоции, давать выход накопившемуся напряжению.</a:t>
            </a:r>
            <a:endParaRPr lang="ru-RU" sz="2800" b="1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20583" y="8527367"/>
            <a:ext cx="2137417" cy="1378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6172200" cy="16510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6387" name="Picture 2" descr="http://detskiepodelki.ucoz.ru/_nw/6/7918736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1784350"/>
            <a:ext cx="61912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://baziscenter.com.ua/UserFiles/ulitk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9138" y="6248400"/>
            <a:ext cx="3219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36712" y="1064568"/>
            <a:ext cx="5183652" cy="792088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00CC00"/>
                </a:solidFill>
                <a:latin typeface="+mn-lt"/>
                <a:cs typeface="+mn-cs"/>
              </a:rPr>
              <a:t>Как сделать улитку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tskiepodelki.ucoz.ru/_nw/6/6925740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44488"/>
            <a:ext cx="6092825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detskiepodelki.ucoz.ru/_nw/6/3619255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413" y="4808538"/>
            <a:ext cx="62563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08720" y="4376936"/>
            <a:ext cx="5183652" cy="792088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0070C0"/>
                </a:solidFill>
                <a:latin typeface="+mn-lt"/>
                <a:cs typeface="+mn-cs"/>
              </a:rPr>
              <a:t>Как сделать пирожные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728" y="1064568"/>
            <a:ext cx="4967628" cy="72008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Как сделать попугая</a:t>
            </a:r>
          </a:p>
        </p:txBody>
      </p:sp>
      <p:pic>
        <p:nvPicPr>
          <p:cNvPr id="19459" name="Picture 2" descr="http://detskiepodelki.ucoz.ru/_nw/6/4338617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050" y="1784350"/>
            <a:ext cx="49911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cs419228.userapi.com/v419228173/258/wnUv_UwiRZ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7788" y="7616825"/>
            <a:ext cx="142081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728" y="1064568"/>
            <a:ext cx="4751604" cy="648072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F6600"/>
                </a:solidFill>
                <a:latin typeface="+mn-lt"/>
                <a:cs typeface="+mn-cs"/>
              </a:rPr>
              <a:t>Как сделать жирафа</a:t>
            </a:r>
          </a:p>
        </p:txBody>
      </p:sp>
      <p:pic>
        <p:nvPicPr>
          <p:cNvPr id="20483" name="Picture 4" descr="http://detskiepodelki.ucoz.ru/_nw/6/7130164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1712913"/>
            <a:ext cx="598170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verycute.moy.su/_nw/0/9679687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768" y="5601072"/>
            <a:ext cx="4104456" cy="322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97119768.jpg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3375" y="704850"/>
            <a:ext cx="5832475" cy="3743325"/>
          </a:xfrm>
        </p:spPr>
      </p:pic>
      <p:sp>
        <p:nvSpPr>
          <p:cNvPr id="5" name="Прямоугольник 4"/>
          <p:cNvSpPr/>
          <p:nvPr/>
        </p:nvSpPr>
        <p:spPr>
          <a:xfrm>
            <a:off x="836712" y="4520952"/>
            <a:ext cx="5184576" cy="648072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F6600"/>
                </a:solidFill>
                <a:latin typeface="+mn-lt"/>
                <a:cs typeface="+mn-cs"/>
              </a:rPr>
              <a:t>Как сделать львенка и черепашку</a:t>
            </a:r>
          </a:p>
        </p:txBody>
      </p:sp>
      <p:pic>
        <p:nvPicPr>
          <p:cNvPr id="21507" name="Picture 2" descr="http://detskiepodelki.ucoz.ru/_nw/6/967341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150" y="5240338"/>
            <a:ext cx="54737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львенок и черепашка">
            <a:hlinkClick r:id="rId4" tooltip="львенок и черепашка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026400"/>
            <a:ext cx="14843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60</Words>
  <Application>Microsoft Office PowerPoint</Application>
  <PresentationFormat>Лист A4 (210x297 мм)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 ДЛЯ РОДИТЕЛЕЙ</dc:title>
  <dc:creator>Polaris</dc:creator>
  <cp:lastModifiedBy>Лилька</cp:lastModifiedBy>
  <cp:revision>52</cp:revision>
  <dcterms:created xsi:type="dcterms:W3CDTF">2013-02-20T10:57:41Z</dcterms:created>
  <dcterms:modified xsi:type="dcterms:W3CDTF">2014-11-16T16:02:08Z</dcterms:modified>
</cp:coreProperties>
</file>