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5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6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7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8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2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4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295400"/>
            <a:ext cx="3371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2050" name="Презентация" r:id="rId4" imgW="4571948" imgH="3428985" progId="PowerPoint.Show.8">
              <p:embed/>
            </p:oleObj>
          </a:graphicData>
        </a:graphic>
      </p:graphicFrame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33083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10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6477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СНЕГОВИЧОК - КОЛПАЧОК.</a:t>
            </a:r>
          </a:p>
        </p:txBody>
      </p:sp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2133600" y="4876800"/>
            <a:ext cx="5791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A50021"/>
                </a:solidFill>
                <a:latin typeface="Monotype Corsiva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A50021"/>
                </a:solidFill>
                <a:latin typeface="Monotype Corsiva" pitchFamily="66" charset="0"/>
              </a:rPr>
              <a:t>      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0198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13314" name="Презентация" r:id="rId3" imgW="4571948" imgH="3428985" progId="PowerPoint.Show.8">
              <p:embed/>
            </p:oleObj>
          </a:graphicData>
        </a:graphic>
      </p:graphicFrame>
      <p:pic>
        <p:nvPicPr>
          <p:cNvPr id="12291" name="Picture 3" descr="J03048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75" y="152400"/>
            <a:ext cx="18256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1447800"/>
            <a:ext cx="6629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Вырежи полоски чёрной гофрированной бумаги размером 5×10 см. </a:t>
            </a:r>
          </a:p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Скрути из них жгутики для рук. Вырежи заготовку для носа-морковки.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629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15362" name="Презентация" r:id="rId3" imgW="4571948" imgH="3428985" progId="PowerPoint.Show.8">
              <p:embed/>
            </p:oleObj>
          </a:graphicData>
        </a:graphic>
      </p:graphicFrame>
      <p:pic>
        <p:nvPicPr>
          <p:cNvPr id="14339" name="Picture 3" descr="J03048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75" y="152400"/>
            <a:ext cx="18256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1219200"/>
            <a:ext cx="73152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                 </a:t>
            </a:r>
            <a:r>
              <a:rPr lang="ru-RU" sz="4000" b="1" i="1">
                <a:solidFill>
                  <a:srgbClr val="FF0000"/>
                </a:solidFill>
                <a:latin typeface="Monotype Corsiva" pitchFamily="66" charset="0"/>
              </a:rPr>
              <a:t>Сборка. </a:t>
            </a:r>
          </a:p>
          <a:p>
            <a:r>
              <a:rPr lang="ru-RU" sz="3600" b="1" i="1">
                <a:solidFill>
                  <a:srgbClr val="0000FF"/>
                </a:solidFill>
                <a:latin typeface="Monotype Corsiva" pitchFamily="66" charset="0"/>
              </a:rPr>
              <a:t>   Склей конус-туловище. </a:t>
            </a:r>
          </a:p>
          <a:p>
            <a:r>
              <a:rPr lang="ru-RU" sz="3600" b="1" i="1">
                <a:solidFill>
                  <a:srgbClr val="0000FF"/>
                </a:solidFill>
                <a:latin typeface="Monotype Corsiva" pitchFamily="66" charset="0"/>
              </a:rPr>
              <a:t>  Приклей шарф. </a:t>
            </a:r>
          </a:p>
          <a:p>
            <a:r>
              <a:rPr lang="ru-RU" sz="3600" b="1" i="1">
                <a:solidFill>
                  <a:srgbClr val="0000FF"/>
                </a:solidFill>
                <a:latin typeface="Monotype Corsiva" pitchFamily="66" charset="0"/>
              </a:rPr>
              <a:t>  Проделай отверстия и вставь ручки. </a:t>
            </a:r>
          </a:p>
          <a:p>
            <a:r>
              <a:rPr lang="ru-RU" sz="3600" b="1" i="1">
                <a:solidFill>
                  <a:srgbClr val="0000FF"/>
                </a:solidFill>
                <a:latin typeface="Monotype Corsiva" pitchFamily="66" charset="0"/>
              </a:rPr>
              <a:t>  Приклей к рукам варежки, а варежки — к туловищу. </a:t>
            </a:r>
          </a:p>
          <a:p>
            <a:r>
              <a:rPr lang="ru-RU" sz="3600" b="1" i="1">
                <a:solidFill>
                  <a:srgbClr val="0000FF"/>
                </a:solidFill>
                <a:latin typeface="Monotype Corsiva" pitchFamily="66" charset="0"/>
              </a:rPr>
              <a:t>  Приклей нос. </a:t>
            </a:r>
          </a:p>
          <a:p>
            <a:r>
              <a:rPr lang="ru-RU" sz="3600" b="1" i="1">
                <a:solidFill>
                  <a:srgbClr val="0000FF"/>
                </a:solidFill>
                <a:latin typeface="Monotype Corsiva" pitchFamily="66" charset="0"/>
              </a:rPr>
              <a:t>  Надень шляпу.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16386" name="Презентация" r:id="rId3" imgW="4571948" imgH="3428985" progId="PowerPoint.Show.8">
              <p:embed/>
            </p:oleObj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371600"/>
            <a:ext cx="3371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17410" name="Презентация" r:id="rId3" imgW="4571948" imgH="3428985" progId="PowerPoint.Show.8">
              <p:embed/>
            </p:oleObj>
          </a:graphicData>
        </a:graphic>
      </p:graphicFrame>
      <p:pic>
        <p:nvPicPr>
          <p:cNvPr id="16387" name="Picture 3" descr="J03048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75" y="152400"/>
            <a:ext cx="18256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1905000" y="2286000"/>
            <a:ext cx="4733925" cy="235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С наступающим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Новым Годом!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000100" y="1500174"/>
            <a:ext cx="7010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solidFill>
                  <a:srgbClr val="0000FF"/>
                </a:solidFill>
                <a:latin typeface="Monotype Corsiva" pitchFamily="66" charset="0"/>
              </a:rPr>
              <a:t>        </a:t>
            </a:r>
            <a:r>
              <a:rPr lang="ru-RU" sz="4000" dirty="0" err="1">
                <a:solidFill>
                  <a:srgbClr val="0000FF"/>
                </a:solidFill>
                <a:latin typeface="Monotype Corsiva" pitchFamily="66" charset="0"/>
              </a:rPr>
              <a:t>Снеговичок</a:t>
            </a:r>
            <a:r>
              <a:rPr lang="ru-RU" sz="4000" dirty="0">
                <a:solidFill>
                  <a:srgbClr val="0000FF"/>
                </a:solidFill>
                <a:latin typeface="Monotype Corsiva" pitchFamily="66" charset="0"/>
              </a:rPr>
              <a:t>  выполняется из заготовки, склеенной в форме конуса. Если колпачок поднять, то под ним могут оказаться спрятанными разные сюрпризы и сувениры. </a:t>
            </a:r>
          </a:p>
        </p:txBody>
      </p:sp>
      <p:pic>
        <p:nvPicPr>
          <p:cNvPr id="3076" name="Picture 6" descr="J0304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75" y="0"/>
            <a:ext cx="18256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85800" y="2133600"/>
            <a:ext cx="754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Вырежи из альбомной бумаги одну треть круга с диаметром 15 см. </a:t>
            </a:r>
          </a:p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 Нарисуй глаза и рот. </a:t>
            </a:r>
          </a:p>
        </p:txBody>
      </p:sp>
      <p:pic>
        <p:nvPicPr>
          <p:cNvPr id="4100" name="Picture 6" descr="J0304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75" y="152400"/>
            <a:ext cx="18256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7170" name="Презентация" r:id="rId3" imgW="4571948" imgH="3428985" progId="PowerPoint.Show.8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38200" y="1981200"/>
            <a:ext cx="71008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Сверни и склей цилиндр </a:t>
            </a:r>
          </a:p>
          <a:p>
            <a:pPr>
              <a:spcBef>
                <a:spcPct val="20000"/>
              </a:spcBef>
            </a:pP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из прямоугольника цветной бумаги </a:t>
            </a:r>
          </a:p>
          <a:p>
            <a:pPr>
              <a:spcBef>
                <a:spcPct val="20000"/>
              </a:spcBef>
            </a:pP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    размером 4×9 см.</a:t>
            </a:r>
            <a:b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5638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9218" name="Презентация" r:id="rId3" imgW="4571948" imgH="3428985" progId="PowerPoint.Show.8">
              <p:embed/>
            </p:oleObj>
          </a:graphicData>
        </a:graphic>
      </p:graphicFrame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295400" y="2133600"/>
            <a:ext cx="6324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Вырежи круг для шляпы диаметром 7 см. </a:t>
            </a:r>
          </a:p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Обведи на нем основание цилиндра и вырежи отверстие.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096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228600" y="0"/>
          <a:ext cx="9372600" cy="6858000"/>
        </p:xfrm>
        <a:graphic>
          <a:graphicData uri="http://schemas.openxmlformats.org/presentationml/2006/ole">
            <p:oleObj spid="_x0000_s11266" name="Презентация" r:id="rId3" imgW="4571948" imgH="3428985" progId="PowerPoint.Show.8">
              <p:embed/>
            </p:oleObj>
          </a:graphicData>
        </a:graphic>
      </p:graphicFrame>
      <p:pic>
        <p:nvPicPr>
          <p:cNvPr id="10243" name="Picture 3" descr="J03048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75" y="152400"/>
            <a:ext cx="18256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71600" y="1905000"/>
            <a:ext cx="61341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     Вырежи варежки </a:t>
            </a:r>
          </a:p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                и </a:t>
            </a:r>
          </a:p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                     полоску </a:t>
            </a:r>
          </a:p>
          <a:p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шириной 1—1,5 см для шарфа.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165</Words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</cp:revision>
  <dcterms:created xsi:type="dcterms:W3CDTF">2011-11-22T19:49:57Z</dcterms:created>
  <dcterms:modified xsi:type="dcterms:W3CDTF">2011-11-23T15:59:21Z</dcterms:modified>
</cp:coreProperties>
</file>