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5" r:id="rId8"/>
    <p:sldId id="264" r:id="rId9"/>
    <p:sldId id="25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D3FFBD"/>
    <a:srgbClr val="E7FFE7"/>
    <a:srgbClr val="D5FFD5"/>
    <a:srgbClr val="004800"/>
    <a:srgbClr val="004620"/>
    <a:srgbClr val="007033"/>
    <a:srgbClr val="DDEBFB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2" autoAdjust="0"/>
  </p:normalViewPr>
  <p:slideViewPr>
    <p:cSldViewPr>
      <p:cViewPr>
        <p:scale>
          <a:sx n="50" d="100"/>
          <a:sy n="50" d="100"/>
        </p:scale>
        <p:origin x="-528" y="-504"/>
      </p:cViewPr>
      <p:guideLst>
        <p:guide orient="horz" pos="25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ashabnp.inf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file:///F:\&#1052;&#1072;&#1096;&#1086;&#1096;&#1080;&#1085;&#1072;%20&#1057;.&#1070;\zagadki%20o%20sporte\zv2.mp3" TargetMode="External"/><Relationship Id="rId1" Type="http://schemas.openxmlformats.org/officeDocument/2006/relationships/audio" Target="file:///F:\&#1052;&#1072;&#1096;&#1086;&#1096;&#1080;&#1085;&#1072;%20&#1057;.&#1070;\zagadki%20o%20sporte\zv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file:///F:\&#1052;&#1072;&#1096;&#1086;&#1096;&#1080;&#1085;&#1072;%20&#1057;.&#1070;\zagadki%20o%20sporte\zv2.mp3" TargetMode="External"/><Relationship Id="rId1" Type="http://schemas.openxmlformats.org/officeDocument/2006/relationships/audio" Target="file:///F:\&#1052;&#1072;&#1096;&#1086;&#1096;&#1080;&#1085;&#1072;%20&#1057;.&#1070;\zagadki%20o%20sporte\zv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file:///F:\&#1052;&#1072;&#1096;&#1086;&#1096;&#1080;&#1085;&#1072;%20&#1057;.&#1070;\zagadki%20o%20sporte\zv2.mp3" TargetMode="External"/><Relationship Id="rId1" Type="http://schemas.openxmlformats.org/officeDocument/2006/relationships/audio" Target="file:///F:\&#1052;&#1072;&#1096;&#1086;&#1096;&#1080;&#1085;&#1072;%20&#1057;.&#1070;\zagadki%20o%20sporte\zv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file:///F:\&#1052;&#1072;&#1096;&#1086;&#1096;&#1080;&#1085;&#1072;%20&#1057;.&#1070;\zagadki%20o%20sporte\zv2.mp3" TargetMode="External"/><Relationship Id="rId1" Type="http://schemas.openxmlformats.org/officeDocument/2006/relationships/audio" Target="file:///F:\&#1052;&#1072;&#1096;&#1086;&#1096;&#1080;&#1085;&#1072;%20&#1057;.&#1070;\zagadki%20o%20sporte\zv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file:///F:\&#1052;&#1072;&#1096;&#1086;&#1096;&#1080;&#1085;&#1072;%20&#1057;.&#1070;\zagadki%20o%20sporte\zv2.mp3" TargetMode="External"/><Relationship Id="rId1" Type="http://schemas.openxmlformats.org/officeDocument/2006/relationships/audio" Target="file:///F:\&#1052;&#1072;&#1096;&#1086;&#1096;&#1080;&#1085;&#1072;%20&#1057;.&#1070;\zagadki%20o%20sporte\zv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1.jpe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2" Type="http://schemas.openxmlformats.org/officeDocument/2006/relationships/audio" Target="file:///F:\&#1052;&#1072;&#1096;&#1086;&#1096;&#1080;&#1085;&#1072;%20&#1057;.&#1070;\zagadki%20o%20sporte\zv2.mp3" TargetMode="External"/><Relationship Id="rId1" Type="http://schemas.openxmlformats.org/officeDocument/2006/relationships/audio" Target="file:///F:\&#1052;&#1072;&#1096;&#1086;&#1096;&#1080;&#1085;&#1072;%20&#1057;.&#1070;\zagadki%20o%20sporte\zv.mp3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slide" Target="slide8.xml"/><Relationship Id="rId10" Type="http://schemas.openxmlformats.org/officeDocument/2006/relationships/image" Target="../media/image26.gif"/><Relationship Id="rId4" Type="http://schemas.openxmlformats.org/officeDocument/2006/relationships/image" Target="../media/image1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72;&#1096;&#1086;&#1096;&#1080;&#1085;&#1072;%20&#1057;.&#1070;\zagadki%20o%20sporte\zv3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liubavyshka.ru/_ph/4/1/739172991.jpg" TargetMode="External"/><Relationship Id="rId13" Type="http://schemas.openxmlformats.org/officeDocument/2006/relationships/hyperlink" Target="http://liubavyshka.ru/_ph/4/1/421068183.jpg" TargetMode="External"/><Relationship Id="rId18" Type="http://schemas.openxmlformats.org/officeDocument/2006/relationships/hyperlink" Target="http://liubavyshka.ru/_ph/4/1/141671710.jpg" TargetMode="External"/><Relationship Id="rId3" Type="http://schemas.openxmlformats.org/officeDocument/2006/relationships/hyperlink" Target="file:///C:\Users\1\Documents\0_a72bc_31f9f07b_XL.jpg" TargetMode="External"/><Relationship Id="rId21" Type="http://schemas.openxmlformats.org/officeDocument/2006/relationships/hyperlink" Target="http://pedsovet.su/load/0-0-0-37785-20" TargetMode="External"/><Relationship Id="rId7" Type="http://schemas.openxmlformats.org/officeDocument/2006/relationships/hyperlink" Target="http://muzofon.com/search/&#1079;&#1074;&#1091;&#1082;%20&#1055;&#1056;&#1054;&#1048;&#1043;&#1056;&#1067;&#1064;&#1040;%20&#1073;&#1072;&#1074;&#1072;&#1088;&#1080;&#1080;" TargetMode="External"/><Relationship Id="rId12" Type="http://schemas.openxmlformats.org/officeDocument/2006/relationships/hyperlink" Target="http://detsad-kitty.ru/uploads/posts/2010-03/1267786650_image00049.jpg" TargetMode="External"/><Relationship Id="rId17" Type="http://schemas.openxmlformats.org/officeDocument/2006/relationships/hyperlink" Target="http://www.v3wall.com/wallpaper/medium/1001/medium_20100116095020403095.jpg" TargetMode="External"/><Relationship Id="rId2" Type="http://schemas.openxmlformats.org/officeDocument/2006/relationships/hyperlink" Target="http://img1.liveinternet.ru/images/attach/c/6/92/85/92085625_73299953e92f2faf219e57.gif" TargetMode="External"/><Relationship Id="rId16" Type="http://schemas.openxmlformats.org/officeDocument/2006/relationships/hyperlink" Target="http://detsad-kitty.ru/uploads/posts/2010-03/1267786618_image00040.jpg" TargetMode="External"/><Relationship Id="rId20" Type="http://schemas.openxmlformats.org/officeDocument/2006/relationships/hyperlink" Target="http://x-minus.org/track/62141/&#1086;&#1083;&#1077;&#1075;-&#1096;&#1072;&#1073;&#1072;&#1090;&#1086;&#1074;&#1089;&#1082;&#1080;&#1081;-&#1074;-&#1079;&#1076;&#1086;&#1088;&#1086;&#1074;&#1086;&#1084;-&#1090;&#1077;&#1083;&#1077;-&#1079;&#1076;&#1086;&#1088;&#1086;&#1074;&#1099;&#1081;-&#1076;&#1091;&#1093;-&#1084;&#1080;&#1085;&#1091;&#1089;&#1086;&#1074;&#1082;&#1072;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3wall.com/wallpaper/medium/1001/medium_20100116094932375662.jpg" TargetMode="External"/><Relationship Id="rId11" Type="http://schemas.openxmlformats.org/officeDocument/2006/relationships/hyperlink" Target="http://liubavyshka.ru/_ph/4/1/298963896.jpg" TargetMode="External"/><Relationship Id="rId5" Type="http://schemas.openxmlformats.org/officeDocument/2006/relationships/hyperlink" Target="http://www.justaroundtown.com/adpics/50bd3343cb5973c2bdfbdb05c.png" TargetMode="External"/><Relationship Id="rId15" Type="http://schemas.openxmlformats.org/officeDocument/2006/relationships/hyperlink" Target="http://liubavyshka.ru/_ph/4/1/950678331.jpg" TargetMode="External"/><Relationship Id="rId10" Type="http://schemas.openxmlformats.org/officeDocument/2006/relationships/hyperlink" Target="http://img1.liveinternet.ru/images/attach/c/4/80/74/80074507_4663906_1a7196ba11af.jpg" TargetMode="External"/><Relationship Id="rId19" Type="http://schemas.openxmlformats.org/officeDocument/2006/relationships/hyperlink" Target="http://liubavyshka.ru/_ph/4/2/167071804.gif?1418560519" TargetMode="External"/><Relationship Id="rId4" Type="http://schemas.openxmlformats.org/officeDocument/2006/relationships/hyperlink" Target="http://old-things.org/wp-content/uploads/2013/05/best-7.jpg" TargetMode="External"/><Relationship Id="rId9" Type="http://schemas.openxmlformats.org/officeDocument/2006/relationships/hyperlink" Target="http://detsad-kitty.ru/uploads/posts/2010-03/1267786703_image00054.jpg" TargetMode="External"/><Relationship Id="rId14" Type="http://schemas.openxmlformats.org/officeDocument/2006/relationships/hyperlink" Target="http://detsad-kitty.ru/uploads/posts/2010-03/1267786671_image0005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41411" y="133197"/>
            <a:ext cx="5012095" cy="94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700" b="1" i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Палитра Топ Слайдов – 2015</a:t>
            </a:r>
            <a:r>
              <a:rPr lang="ru-RU" sz="2700" b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ru-RU" sz="2700" b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</a:br>
            <a:r>
              <a:rPr lang="en-US" sz="2400" b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  <a:hlinkClick r:id="rId3"/>
              </a:rPr>
              <a:t>http://vashabnp.info/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 </a:t>
            </a:r>
            <a:endParaRPr lang="ru-RU" sz="2400" b="1" i="1" dirty="0">
              <a:solidFill>
                <a:srgbClr val="00B050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5" name="Picture 2" descr="C:\Users\1\Desktop\Машошина С.Ю\palitra_2015\logotip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DCF1D2"/>
              </a:clrFrom>
              <a:clrTo>
                <a:srgbClr val="DCF1D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03" r="3704"/>
          <a:stretch/>
        </p:blipFill>
        <p:spPr bwMode="auto">
          <a:xfrm>
            <a:off x="251520" y="133197"/>
            <a:ext cx="862201" cy="880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0108" y="992922"/>
            <a:ext cx="423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Номинация: </a:t>
            </a:r>
            <a:endParaRPr lang="ru-RU" b="1" dirty="0" smtClean="0">
              <a:solidFill>
                <a:srgbClr val="00B050"/>
              </a:solidFill>
              <a:effectLst/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д</a:t>
            </a:r>
            <a:r>
              <a:rPr lang="ru-RU" b="1" dirty="0" smtClean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ошкольное образование</a:t>
            </a:r>
            <a:endParaRPr lang="ru-RU" b="1" dirty="0">
              <a:solidFill>
                <a:srgbClr val="00B050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4365104"/>
            <a:ext cx="7920881" cy="1867808"/>
          </a:xfrm>
          <a:prstGeom prst="round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7033"/>
                </a:solidFill>
                <a:latin typeface="Bookman Old Style" panose="02050604050505020204" pitchFamily="18" charset="0"/>
              </a:rPr>
              <a:t>Машошина Светлана Юрьевна,</a:t>
            </a:r>
          </a:p>
          <a:p>
            <a:pPr algn="ctr"/>
            <a:r>
              <a:rPr lang="ru-RU" sz="1500" b="1" i="1" kern="1000" spc="-100" dirty="0">
                <a:solidFill>
                  <a:srgbClr val="007033"/>
                </a:solidFill>
                <a:latin typeface="Bookman Old Style" panose="02050604050505020204" pitchFamily="18" charset="0"/>
              </a:rPr>
              <a:t>и</a:t>
            </a:r>
            <a:r>
              <a:rPr lang="ru-RU" sz="1500" b="1" i="1" kern="1000" spc="-100" dirty="0" smtClean="0">
                <a:solidFill>
                  <a:srgbClr val="007033"/>
                </a:solidFill>
                <a:latin typeface="Bookman Old Style" panose="02050604050505020204" pitchFamily="18" charset="0"/>
              </a:rPr>
              <a:t>нструктор по физической культуре </a:t>
            </a:r>
            <a:r>
              <a:rPr lang="en-US" sz="1500" b="1" i="1" kern="1000" spc="-100" dirty="0" smtClean="0">
                <a:solidFill>
                  <a:srgbClr val="007033"/>
                </a:solidFill>
                <a:latin typeface="Bookman Old Style" panose="02050604050505020204" pitchFamily="18" charset="0"/>
              </a:rPr>
              <a:t>I </a:t>
            </a:r>
            <a:r>
              <a:rPr lang="ru-RU" sz="1500" b="1" i="1" kern="1000" spc="-100" dirty="0" smtClean="0">
                <a:solidFill>
                  <a:srgbClr val="007033"/>
                </a:solidFill>
                <a:latin typeface="Bookman Old Style" panose="02050604050505020204" pitchFamily="18" charset="0"/>
              </a:rPr>
              <a:t>квалификационной категории</a:t>
            </a:r>
          </a:p>
          <a:p>
            <a:pPr algn="ctr"/>
            <a:r>
              <a:rPr lang="ru-RU" sz="1500" i="1" dirty="0" smtClean="0">
                <a:solidFill>
                  <a:srgbClr val="007033"/>
                </a:solidFill>
                <a:latin typeface="Bookman Old Style" panose="020506040505050202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500" i="1" dirty="0" smtClean="0">
                <a:solidFill>
                  <a:srgbClr val="007033"/>
                </a:solidFill>
                <a:latin typeface="Bookman Old Style" panose="02050604050505020204" pitchFamily="18" charset="0"/>
              </a:rPr>
              <a:t>«Детский сад №103 «Лесная сказка» комбинированного вида»</a:t>
            </a:r>
          </a:p>
          <a:p>
            <a:pPr algn="ctr"/>
            <a:r>
              <a:rPr lang="ru-RU" sz="1500" i="1" dirty="0" smtClean="0">
                <a:solidFill>
                  <a:srgbClr val="007033"/>
                </a:solidFill>
                <a:latin typeface="Bookman Old Style" panose="02050604050505020204" pitchFamily="18" charset="0"/>
              </a:rPr>
              <a:t> город Прокопьевск</a:t>
            </a:r>
          </a:p>
        </p:txBody>
      </p:sp>
      <p:pic>
        <p:nvPicPr>
          <p:cNvPr id="1026" name="Picture 2" descr="C:\Users\1\Pictures\Рисунок1г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1" y="3161581"/>
            <a:ext cx="7935913" cy="1779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D5FFD5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Bookman Old Style" panose="02050604050505020204" pitchFamily="18" charset="0"/>
              </a:rPr>
              <a:t>Выбери правильный ответ </a:t>
            </a:r>
          </a:p>
          <a:p>
            <a:r>
              <a:rPr lang="ru-RU" sz="3600" b="1" i="1" dirty="0" smtClean="0">
                <a:solidFill>
                  <a:srgbClr val="D5FFD5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Bookman Old Style" panose="02050604050505020204" pitchFamily="18" charset="0"/>
              </a:rPr>
              <a:t>по картинке </a:t>
            </a:r>
            <a:endParaRPr lang="ru-RU" sz="3600" b="1" i="1" dirty="0">
              <a:solidFill>
                <a:srgbClr val="D5FFD5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950790"/>
            <a:ext cx="4154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В этом спорте игроки</a:t>
            </a:r>
            <a:b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Все ловки и высоки.</a:t>
            </a:r>
            <a:b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Любят в мяч они играть</a:t>
            </a:r>
            <a:b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И в кольцо его кидать.</a:t>
            </a:r>
            <a:b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Мячик звонко бьет об пол,</a:t>
            </a:r>
            <a:b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Значит, это ...</a:t>
            </a:r>
          </a:p>
        </p:txBody>
      </p:sp>
      <p:pic>
        <p:nvPicPr>
          <p:cNvPr id="7" name="Picture 2" descr="C:\Users\1\Desktop\Машошина С.Ю\best-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437111"/>
            <a:ext cx="2756977" cy="2067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5FFD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1431479" y="3855824"/>
            <a:ext cx="280258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004620"/>
                </a:solidFill>
                <a:latin typeface="Bookman Old Style" panose="02050604050505020204" pitchFamily="18" charset="0"/>
              </a:rPr>
              <a:t>баскетбол</a:t>
            </a:r>
            <a:endParaRPr lang="ru-RU" sz="2500" b="1" i="1" dirty="0">
              <a:solidFill>
                <a:srgbClr val="00462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://img1.liveinternet.ru/images/attach/c/1/59/913/59913454_0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9793" y="4486206"/>
            <a:ext cx="2686397" cy="2018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5FFD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www.v3wall.com/wallpaper/medium/1001/medium_201001160949323756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90141"/>
            <a:ext cx="2759504" cy="2058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5FFD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Messanger Icons Download Messanger Icons PNG ICO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rya-foygl - альбом &quot;Смайлики - эмоции, состояния, приветствия&quot; на Яндекс.Фотках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1" y="3474237"/>
            <a:ext cx="1323975" cy="119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z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9929850" y="2214554"/>
            <a:ext cx="304800" cy="304800"/>
          </a:xfrm>
          <a:prstGeom prst="rect">
            <a:avLst/>
          </a:prstGeom>
        </p:spPr>
      </p:pic>
      <p:pic>
        <p:nvPicPr>
          <p:cNvPr id="14" name="zv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9910802" y="2786058"/>
            <a:ext cx="304800" cy="304800"/>
          </a:xfrm>
          <a:prstGeom prst="rect">
            <a:avLst/>
          </a:prstGeom>
        </p:spPr>
      </p:pic>
      <p:pic>
        <p:nvPicPr>
          <p:cNvPr id="15" name="zv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9910802" y="3338514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8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6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94845" y="1932675"/>
            <a:ext cx="41543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На ледяной площадке крик, 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К воротам рвется ученик. 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Кричат все: "Шайба! Клюшка! Бей!" 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Веселая игра ...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70748" y="3429000"/>
            <a:ext cx="280258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004620"/>
                </a:solidFill>
                <a:latin typeface="Bookman Old Style" panose="02050604050505020204" pitchFamily="18" charset="0"/>
              </a:rPr>
              <a:t>хоккей</a:t>
            </a:r>
            <a:endParaRPr lang="ru-RU" sz="2500" b="1" i="1" dirty="0">
              <a:solidFill>
                <a:srgbClr val="00462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http://www.v3wall.com/wallpaper/medium/1001/medium_201001160949323756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78" y="4236314"/>
            <a:ext cx="2923122" cy="2181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5FFD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8" descr="Messanger Icons Download Messanger Icons PNG ICO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1.liveinternet.ru/images/attach/c/4/80/74/80074507_4663906_1a7196ba11a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2676"/>
            <a:ext cx="2776120" cy="2082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7FFE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://detsad-kitty.ru/uploads/posts/2010-03/1267786703_image000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87" y="4239165"/>
            <a:ext cx="2932791" cy="2199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7FFE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116632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D5FFD5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Bookman Old Style" panose="02050604050505020204" pitchFamily="18" charset="0"/>
              </a:rPr>
              <a:t>Выбери правильный ответ </a:t>
            </a:r>
          </a:p>
          <a:p>
            <a:r>
              <a:rPr lang="ru-RU" sz="3600" b="1" i="1" dirty="0" smtClean="0">
                <a:solidFill>
                  <a:srgbClr val="D5FFD5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Bookman Old Style" panose="02050604050505020204" pitchFamily="18" charset="0"/>
              </a:rPr>
              <a:t>по картинке </a:t>
            </a:r>
            <a:endParaRPr lang="ru-RU" sz="3600" b="1" i="1" dirty="0">
              <a:solidFill>
                <a:srgbClr val="D5FFD5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http://liubavyshka.ru/_ph/4/1/739172991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890" y="2832060"/>
            <a:ext cx="1019175" cy="1095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10001288" y="285728"/>
            <a:ext cx="304800" cy="304800"/>
          </a:xfrm>
          <a:prstGeom prst="rect">
            <a:avLst/>
          </a:prstGeom>
        </p:spPr>
      </p:pic>
      <p:pic>
        <p:nvPicPr>
          <p:cNvPr id="16" name="zv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10001288" y="785794"/>
            <a:ext cx="304800" cy="304800"/>
          </a:xfrm>
          <a:prstGeom prst="rect">
            <a:avLst/>
          </a:prstGeom>
        </p:spPr>
      </p:pic>
      <p:pic>
        <p:nvPicPr>
          <p:cNvPr id="17" name="zv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10001288" y="135729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972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69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8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8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1916832"/>
            <a:ext cx="4154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Пас, атака и удар,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Мяч опять попал в ворота!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Чтоб не справился вратарь,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Игроку нужна </a:t>
            </a:r>
            <a:r>
              <a:rPr lang="ru-RU" sz="20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сноровка</a:t>
            </a:r>
            <a:endParaRPr lang="ru-RU" sz="2000" b="1" dirty="0">
              <a:solidFill>
                <a:srgbClr val="008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2851" y="3240271"/>
            <a:ext cx="280258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004620"/>
                </a:solidFill>
                <a:latin typeface="Bookman Old Style" panose="02050604050505020204" pitchFamily="18" charset="0"/>
              </a:rPr>
              <a:t>футбол</a:t>
            </a:r>
            <a:endParaRPr lang="ru-RU" sz="2500" b="1" i="1" dirty="0">
              <a:solidFill>
                <a:srgbClr val="00462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749" y="4077072"/>
            <a:ext cx="2908024" cy="2181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5FFD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8" descr="Messanger Icons Download Messanger Icons PNG ICO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1.liveinternet.ru/images/attach/c/4/80/74/80074507_4663906_1a7196ba11a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33" y="4484144"/>
            <a:ext cx="2964707" cy="2223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7FFE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://detsad-kitty.ru/uploads/posts/2010-03/1267786703_image000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45" y="2030655"/>
            <a:ext cx="2932791" cy="2199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7FFE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57200" y="116632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D5FFD5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Bookman Old Style" panose="02050604050505020204" pitchFamily="18" charset="0"/>
              </a:rPr>
              <a:t>Выбери правильный ответ </a:t>
            </a:r>
          </a:p>
          <a:p>
            <a:r>
              <a:rPr lang="ru-RU" sz="3600" b="1" i="1" dirty="0" smtClean="0">
                <a:solidFill>
                  <a:srgbClr val="D5FFD5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Bookman Old Style" panose="02050604050505020204" pitchFamily="18" charset="0"/>
              </a:rPr>
              <a:t>по картинке </a:t>
            </a:r>
            <a:endParaRPr lang="ru-RU" sz="3600" b="1" i="1" dirty="0">
              <a:solidFill>
                <a:srgbClr val="D5FFD5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102" name="Picture 6" descr="http://liubavyshka.ru/_ph/4/1/298963896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93" y="3405187"/>
            <a:ext cx="790575" cy="56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z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9786974" y="2500306"/>
            <a:ext cx="304800" cy="304800"/>
          </a:xfrm>
          <a:prstGeom prst="rect">
            <a:avLst/>
          </a:prstGeom>
        </p:spPr>
      </p:pic>
      <p:pic>
        <p:nvPicPr>
          <p:cNvPr id="16" name="zv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9767926" y="3071810"/>
            <a:ext cx="304800" cy="304800"/>
          </a:xfrm>
          <a:prstGeom prst="rect">
            <a:avLst/>
          </a:prstGeom>
        </p:spPr>
      </p:pic>
      <p:pic>
        <p:nvPicPr>
          <p:cNvPr id="17" name="zv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9786974" y="36242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0360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8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8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94845" y="1932675"/>
            <a:ext cx="4154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Один удар ракеткой —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Волан летит над сеткой.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Серёжа хоть и сильно бил,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Воланчик в сетку угодил.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Сегодня победил Антон.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Во что играли? В ......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70748" y="3796400"/>
            <a:ext cx="280258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004620"/>
                </a:solidFill>
                <a:latin typeface="Bookman Old Style" panose="02050604050505020204" pitchFamily="18" charset="0"/>
              </a:rPr>
              <a:t>бадминтон</a:t>
            </a:r>
            <a:endParaRPr lang="ru-RU" sz="2500" b="1" i="1" dirty="0">
              <a:solidFill>
                <a:srgbClr val="00462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Picture 8" descr="Messanger Icons Download Messanger Icons PNG ICO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1.liveinternet.ru/images/attach/c/4/80/74/80074507_4663906_1a7196ba11a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32676"/>
            <a:ext cx="2952328" cy="2082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7FFE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http://detsad-kitty.ru/uploads/posts/2010-03/1267786671_image000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30" y="4293096"/>
            <a:ext cx="2982678" cy="2237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7FFE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116632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D5FFD5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Bookman Old Style" panose="02050604050505020204" pitchFamily="18" charset="0"/>
              </a:rPr>
              <a:t>Выбери правильный ответ </a:t>
            </a:r>
          </a:p>
          <a:p>
            <a:r>
              <a:rPr lang="ru-RU" sz="3600" b="1" i="1" dirty="0" smtClean="0">
                <a:solidFill>
                  <a:srgbClr val="D5FFD5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Bookman Old Style" panose="02050604050505020204" pitchFamily="18" charset="0"/>
              </a:rPr>
              <a:t>по картинке </a:t>
            </a:r>
            <a:endParaRPr lang="ru-RU" sz="3600" b="1" i="1" dirty="0">
              <a:solidFill>
                <a:srgbClr val="D5FFD5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4" name="Picture 2" descr="C:\Users\1\Desktop\Машошина С.Ю\best-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73" y="4354551"/>
            <a:ext cx="2867057" cy="2150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5FFD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://liubavyshka.ru/_ph/4/1/421068183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45" y="325276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z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9858412" y="2214554"/>
            <a:ext cx="304800" cy="304800"/>
          </a:xfrm>
          <a:prstGeom prst="rect">
            <a:avLst/>
          </a:prstGeom>
        </p:spPr>
      </p:pic>
      <p:pic>
        <p:nvPicPr>
          <p:cNvPr id="17" name="zv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9858412" y="2786058"/>
            <a:ext cx="304800" cy="304800"/>
          </a:xfrm>
          <a:prstGeom prst="rect">
            <a:avLst/>
          </a:prstGeom>
        </p:spPr>
      </p:pic>
      <p:pic>
        <p:nvPicPr>
          <p:cNvPr id="18" name="zv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9858412" y="3429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3979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6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8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8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1916832"/>
            <a:ext cx="4154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Здесь </a:t>
            </a:r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команда побеждает,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Если мячик не роняет.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Он летит с подачи метко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Не в ворота - через сетку.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И площадка, а не поле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У спортсменов в ...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33103" y="3717032"/>
            <a:ext cx="280258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rgbClr val="004620"/>
                </a:solidFill>
                <a:latin typeface="Bookman Old Style" panose="02050604050505020204" pitchFamily="18" charset="0"/>
              </a:rPr>
              <a:t>волейболе</a:t>
            </a:r>
            <a:endParaRPr lang="ru-RU" sz="2500" b="1" i="1" dirty="0">
              <a:solidFill>
                <a:srgbClr val="00462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4480" y="4395595"/>
            <a:ext cx="2908024" cy="2181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5FFD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8" descr="Messanger Icons Download Messanger Icons PNG ICO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1.liveinternet.ru/images/attach/c/4/80/74/80074507_4663906_1a7196ba11a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09" y="1970556"/>
            <a:ext cx="2964707" cy="2223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7FFE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403" y="4377020"/>
            <a:ext cx="2932790" cy="2199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7FFE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57200" y="116632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D5FFD5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Bookman Old Style" panose="02050604050505020204" pitchFamily="18" charset="0"/>
              </a:rPr>
              <a:t>Выбери правильный ответ </a:t>
            </a:r>
          </a:p>
          <a:p>
            <a:r>
              <a:rPr lang="ru-RU" sz="3600" b="1" i="1" dirty="0" smtClean="0">
                <a:solidFill>
                  <a:srgbClr val="D5FFD5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Bookman Old Style" panose="02050604050505020204" pitchFamily="18" charset="0"/>
              </a:rPr>
              <a:t>по картинке </a:t>
            </a:r>
            <a:endParaRPr lang="ru-RU" sz="3600" b="1" i="1" dirty="0">
              <a:solidFill>
                <a:srgbClr val="D5FFD5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2586" y="3443089"/>
            <a:ext cx="775438" cy="56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z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9858412" y="2643182"/>
            <a:ext cx="304800" cy="304800"/>
          </a:xfrm>
          <a:prstGeom prst="rect">
            <a:avLst/>
          </a:prstGeom>
        </p:spPr>
      </p:pic>
      <p:pic>
        <p:nvPicPr>
          <p:cNvPr id="16" name="zv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9858412" y="3286124"/>
            <a:ext cx="304800" cy="304800"/>
          </a:xfrm>
          <a:prstGeom prst="rect">
            <a:avLst/>
          </a:prstGeom>
        </p:spPr>
      </p:pic>
      <p:pic>
        <p:nvPicPr>
          <p:cNvPr id="17" name="zv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9839364" y="37861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2278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8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8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94845" y="1932675"/>
            <a:ext cx="4154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Спорт на свете есть такой,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Популярен он зимой!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На полозьях ты бежишь,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За соперником спешишь!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4440" y="3212976"/>
            <a:ext cx="280258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solidFill>
                  <a:srgbClr val="004620"/>
                </a:solidFill>
                <a:latin typeface="Bookman Old Style" panose="02050604050505020204" pitchFamily="18" charset="0"/>
              </a:rPr>
              <a:t>л</a:t>
            </a:r>
            <a:r>
              <a:rPr lang="ru-RU" sz="2500" b="1" i="1" dirty="0" smtClean="0">
                <a:solidFill>
                  <a:srgbClr val="004620"/>
                </a:solidFill>
                <a:latin typeface="Bookman Old Style" panose="02050604050505020204" pitchFamily="18" charset="0"/>
              </a:rPr>
              <a:t>ыжные гонки</a:t>
            </a:r>
            <a:endParaRPr lang="ru-RU" sz="2500" b="1" i="1" dirty="0">
              <a:solidFill>
                <a:srgbClr val="00462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Picture 8" descr="Messanger Icons Download Messanger Icons PNG ICO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932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939" y="4366074"/>
            <a:ext cx="2727085" cy="2082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7FFE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2689" y="3951140"/>
            <a:ext cx="2858699" cy="2144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7FFE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116632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D5FFD5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Bookman Old Style" panose="02050604050505020204" pitchFamily="18" charset="0"/>
              </a:rPr>
              <a:t>Выбери правильный ответ </a:t>
            </a:r>
          </a:p>
          <a:p>
            <a:r>
              <a:rPr lang="ru-RU" sz="3600" b="1" i="1" dirty="0" smtClean="0">
                <a:solidFill>
                  <a:srgbClr val="D5FFD5"/>
                </a:solidFill>
                <a:effectLst>
                  <a:glow rad="101600">
                    <a:srgbClr val="003300">
                      <a:alpha val="60000"/>
                    </a:srgbClr>
                  </a:glow>
                </a:effectLst>
                <a:latin typeface="Bookman Old Style" panose="02050604050505020204" pitchFamily="18" charset="0"/>
              </a:rPr>
              <a:t>по картинке </a:t>
            </a:r>
            <a:endParaRPr lang="ru-RU" sz="3600" b="1" i="1" dirty="0">
              <a:solidFill>
                <a:srgbClr val="D5FFD5"/>
              </a:solidFill>
              <a:effectLst>
                <a:glow rad="101600">
                  <a:srgbClr val="003300">
                    <a:alpha val="60000"/>
                  </a:srgb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4" name="Picture 2" descr="C:\Users\1\Desktop\Машошина С.Ю\best-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102211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5FFD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2936" y="3418572"/>
            <a:ext cx="942909" cy="53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z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9696488" y="2285992"/>
            <a:ext cx="304800" cy="304800"/>
          </a:xfrm>
          <a:prstGeom prst="rect">
            <a:avLst/>
          </a:prstGeom>
        </p:spPr>
      </p:pic>
      <p:pic>
        <p:nvPicPr>
          <p:cNvPr id="17" name="zv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9715536" y="2786058"/>
            <a:ext cx="304800" cy="304800"/>
          </a:xfrm>
          <a:prstGeom prst="rect">
            <a:avLst/>
          </a:prstGeom>
        </p:spPr>
      </p:pic>
      <p:pic>
        <p:nvPicPr>
          <p:cNvPr id="18" name="zv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9715536" y="335756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2936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6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8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8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Pictures\Рисунок1не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7" y="2643183"/>
            <a:ext cx="8397386" cy="2032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Ухожу в поход по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56" y="4326900"/>
            <a:ext cx="1651046" cy="1422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15536" y="2857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7087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16632"/>
            <a:ext cx="8229600" cy="64807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B050"/>
                </a:solidFill>
                <a:effectLst>
                  <a:glow rad="101600">
                    <a:srgbClr val="D3FFBD"/>
                  </a:glow>
                </a:effectLst>
                <a:latin typeface="Bookman Old Style" panose="02050604050505020204" pitchFamily="18" charset="0"/>
              </a:rPr>
              <a:t>Информационные</a:t>
            </a:r>
            <a:r>
              <a:rPr lang="ru-RU" sz="3600" b="1" dirty="0" smtClean="0">
                <a:solidFill>
                  <a:srgbClr val="00B050"/>
                </a:solidFill>
                <a:effectLst>
                  <a:glow rad="101600">
                    <a:srgbClr val="D3FFBD"/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effectLst>
                  <a:glow rad="101600">
                    <a:srgbClr val="D3FFBD"/>
                  </a:glow>
                </a:effectLst>
                <a:latin typeface="Bookman Old Style" panose="02050604050505020204" pitchFamily="18" charset="0"/>
              </a:rPr>
              <a:t>источники</a:t>
            </a:r>
            <a:r>
              <a:rPr lang="ru-RU" sz="3600" dirty="0" smtClean="0">
                <a:solidFill>
                  <a:srgbClr val="00B050"/>
                </a:solidFill>
                <a:effectLst>
                  <a:glow rad="101600">
                    <a:srgbClr val="D3FFBD"/>
                  </a:glow>
                </a:effectLst>
                <a:latin typeface="Bookman Old Style" panose="02050604050505020204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2890664" cy="432048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1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Слайд 2 </a:t>
            </a:r>
          </a:p>
          <a:p>
            <a:pPr marL="0" indent="0" algn="ctr">
              <a:buNone/>
              <a:defRPr/>
            </a:pPr>
            <a:r>
              <a:rPr lang="ru-RU" sz="1800" dirty="0" err="1" smtClean="0">
                <a:latin typeface="Bookman Old Style" panose="02050604050505020204" pitchFamily="18" charset="0"/>
                <a:hlinkClick r:id="rId2"/>
              </a:rPr>
              <a:t>смайл</a:t>
            </a:r>
            <a:r>
              <a:rPr lang="ru-RU" sz="1800" dirty="0" smtClean="0">
                <a:latin typeface="Bookman Old Style" panose="02050604050505020204" pitchFamily="18" charset="0"/>
              </a:rPr>
              <a:t> </a:t>
            </a:r>
            <a:endParaRPr lang="ru-RU" sz="1800" dirty="0">
              <a:latin typeface="Bookman Old Style" panose="02050604050505020204" pitchFamily="18" charset="0"/>
            </a:endParaRPr>
          </a:p>
          <a:p>
            <a:pPr marL="0" indent="0" algn="ctr">
              <a:buNone/>
              <a:defRPr/>
            </a:pPr>
            <a:r>
              <a:rPr lang="ru-RU" sz="1800" dirty="0" smtClean="0">
                <a:latin typeface="Bookman Old Style" panose="02050604050505020204" pitchFamily="18" charset="0"/>
                <a:hlinkClick r:id="rId3" action="ppaction://hlinkfile"/>
              </a:rPr>
              <a:t>бокс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  <a:defRPr/>
            </a:pPr>
            <a:r>
              <a:rPr lang="ru-RU" sz="1800" dirty="0" smtClean="0">
                <a:latin typeface="Bookman Old Style" panose="02050604050505020204" pitchFamily="18" charset="0"/>
                <a:hlinkClick r:id="rId4"/>
              </a:rPr>
              <a:t>баскетбол</a:t>
            </a:r>
            <a:endParaRPr lang="ru-RU" sz="1800" dirty="0">
              <a:latin typeface="Bookman Old Style" panose="02050604050505020204" pitchFamily="18" charset="0"/>
            </a:endParaRPr>
          </a:p>
          <a:p>
            <a:pPr marL="0" indent="0" algn="ctr">
              <a:buNone/>
              <a:defRPr/>
            </a:pPr>
            <a:r>
              <a:rPr lang="ru-RU" sz="1800" dirty="0" smtClean="0">
                <a:latin typeface="Bookman Old Style" panose="02050604050505020204" pitchFamily="18" charset="0"/>
                <a:hlinkClick r:id="rId5"/>
              </a:rPr>
              <a:t>футбольный мяч</a:t>
            </a:r>
            <a:r>
              <a:rPr lang="ru-RU" sz="1800" dirty="0" smtClean="0"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ru-RU" sz="1800" dirty="0" smtClean="0">
                <a:latin typeface="Bookman Old Style" panose="02050604050505020204" pitchFamily="18" charset="0"/>
                <a:hlinkClick r:id="rId6"/>
              </a:rPr>
              <a:t>хоккей</a:t>
            </a:r>
            <a:r>
              <a:rPr lang="ru-RU" sz="1800" dirty="0" smtClean="0"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ru-RU" sz="1800" dirty="0" smtClean="0">
                <a:solidFill>
                  <a:srgbClr val="008000"/>
                </a:solidFill>
                <a:latin typeface="Bookman Old Style" panose="02050604050505020204" pitchFamily="18" charset="0"/>
                <a:hlinkClick r:id="rId7"/>
              </a:rPr>
              <a:t>звук</a:t>
            </a:r>
            <a:r>
              <a:rPr lang="ru-RU" sz="1800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  <a:defRPr/>
            </a:pPr>
            <a:endParaRPr lang="ru-RU" sz="1800" b="1" dirty="0" smtClean="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  <a:defRPr/>
            </a:pPr>
            <a:r>
              <a:rPr lang="ru-RU" sz="1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Слайд </a:t>
            </a:r>
            <a:r>
              <a:rPr lang="ru-RU" sz="18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3</a:t>
            </a:r>
          </a:p>
          <a:p>
            <a:pPr marL="0" indent="0" algn="ctr">
              <a:buNone/>
              <a:defRPr/>
            </a:pPr>
            <a:r>
              <a:rPr lang="ru-RU" sz="1800" dirty="0" err="1" smtClean="0">
                <a:latin typeface="Bookman Old Style" panose="02050604050505020204" pitchFamily="18" charset="0"/>
                <a:hlinkClick r:id="rId8"/>
              </a:rPr>
              <a:t>смайл</a:t>
            </a:r>
            <a:r>
              <a:rPr lang="ru-RU" sz="1800" dirty="0" smtClean="0">
                <a:latin typeface="Bookman Old Style" panose="02050604050505020204" pitchFamily="18" charset="0"/>
              </a:rPr>
              <a:t> </a:t>
            </a:r>
            <a:endParaRPr lang="ru-RU" sz="1800" dirty="0">
              <a:latin typeface="Bookman Old Style" panose="02050604050505020204" pitchFamily="18" charset="0"/>
            </a:endParaRPr>
          </a:p>
          <a:p>
            <a:pPr marL="0" indent="0" algn="ctr">
              <a:buNone/>
              <a:defRPr/>
            </a:pPr>
            <a:r>
              <a:rPr lang="ru-RU" sz="1800" dirty="0" smtClean="0">
                <a:latin typeface="Bookman Old Style" panose="02050604050505020204" pitchFamily="18" charset="0"/>
                <a:hlinkClick r:id="rId9"/>
              </a:rPr>
              <a:t>волейбол</a:t>
            </a:r>
            <a:r>
              <a:rPr lang="ru-RU" sz="1800" dirty="0" smtClean="0"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ru-RU" sz="1800" dirty="0" smtClean="0">
                <a:latin typeface="Bookman Old Style" panose="02050604050505020204" pitchFamily="18" charset="0"/>
                <a:hlinkClick r:id="rId10"/>
              </a:rPr>
              <a:t>бадминтон</a:t>
            </a:r>
            <a:r>
              <a:rPr lang="ru-RU" sz="1800" dirty="0" smtClean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  <a:defRPr/>
            </a:pPr>
            <a:endParaRPr lang="ru-RU" sz="1600" dirty="0"/>
          </a:p>
          <a:p>
            <a:pPr marL="0" indent="0">
              <a:buNone/>
              <a:defRPr/>
            </a:pP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419872" y="2092524"/>
            <a:ext cx="306052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8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Слайд 4</a:t>
            </a:r>
          </a:p>
          <a:p>
            <a:pPr marL="0" indent="0" algn="ctr">
              <a:buNone/>
              <a:defRPr/>
            </a:pPr>
            <a:r>
              <a:rPr lang="ru-RU" sz="1800" dirty="0" err="1">
                <a:latin typeface="Bookman Old Style" panose="02050604050505020204" pitchFamily="18" charset="0"/>
                <a:hlinkClick r:id="rId11"/>
              </a:rPr>
              <a:t>смайл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ru-RU" sz="1800" dirty="0">
                <a:solidFill>
                  <a:srgbClr val="008000"/>
                </a:solidFill>
                <a:latin typeface="Bookman Old Style" panose="02050604050505020204" pitchFamily="18" charset="0"/>
                <a:hlinkClick r:id="rId12"/>
              </a:rPr>
              <a:t>футбол</a:t>
            </a:r>
            <a:r>
              <a:rPr lang="ru-RU" sz="1800" dirty="0">
                <a:solidFill>
                  <a:srgbClr val="008000"/>
                </a:solidFill>
                <a:latin typeface="Bookman Old Style" panose="02050604050505020204" pitchFamily="18" charset="0"/>
              </a:rPr>
              <a:t> </a:t>
            </a:r>
            <a:endParaRPr lang="ru-RU" sz="1800" b="1" dirty="0" smtClean="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ru-RU" sz="1800" b="1" dirty="0" smtClean="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Слайд 5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1800" dirty="0" err="1" smtClean="0">
                <a:latin typeface="Bookman Old Style" panose="02050604050505020204" pitchFamily="18" charset="0"/>
                <a:hlinkClick r:id="rId13"/>
              </a:rPr>
              <a:t>смайл</a:t>
            </a:r>
            <a:r>
              <a:rPr lang="ru-RU" sz="1800" dirty="0" smtClean="0"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ru-RU" sz="1800" dirty="0" smtClean="0">
                <a:latin typeface="Bookman Old Style" panose="02050604050505020204" pitchFamily="18" charset="0"/>
                <a:hlinkClick r:id="rId14"/>
              </a:rPr>
              <a:t>плавание</a:t>
            </a:r>
            <a:r>
              <a:rPr lang="ru-RU" sz="1800" dirty="0" smtClean="0">
                <a:latin typeface="Bookman Old Style" panose="02050604050505020204" pitchFamily="18" charset="0"/>
              </a:rPr>
              <a:t>  </a:t>
            </a:r>
          </a:p>
          <a:p>
            <a:pPr marL="0" indent="0" algn="ctr">
              <a:buFont typeface="Arial" charset="0"/>
              <a:buNone/>
              <a:defRPr/>
            </a:pPr>
            <a:endParaRPr lang="ru-RU" sz="1800" b="1" dirty="0" smtClean="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Слайд 6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1800" dirty="0" err="1" smtClean="0">
                <a:latin typeface="Bookman Old Style" panose="02050604050505020204" pitchFamily="18" charset="0"/>
                <a:hlinkClick r:id="rId15"/>
              </a:rPr>
              <a:t>смайл</a:t>
            </a:r>
            <a:r>
              <a:rPr lang="ru-RU" sz="1800" dirty="0" smtClean="0"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ru-RU" sz="1800" dirty="0" smtClean="0">
                <a:latin typeface="Bookman Old Style" panose="02050604050505020204" pitchFamily="18" charset="0"/>
                <a:hlinkClick r:id="rId16"/>
              </a:rPr>
              <a:t>гимнастика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 smtClean="0">
              <a:latin typeface="Bookman Old Style" panose="0205060405050502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>
              <a:latin typeface="Bookman Old Style" panose="02050604050505020204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796136" y="2089548"/>
            <a:ext cx="306052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Слайд </a:t>
            </a:r>
            <a:r>
              <a:rPr lang="ru-RU" sz="18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7</a:t>
            </a:r>
            <a:endParaRPr lang="ru-RU" sz="1800" dirty="0">
              <a:latin typeface="Bookman Old Style" panose="02050604050505020204" pitchFamily="18" charset="0"/>
            </a:endParaRPr>
          </a:p>
          <a:p>
            <a:pPr marL="0" indent="0" algn="ctr">
              <a:buNone/>
              <a:defRPr/>
            </a:pPr>
            <a:r>
              <a:rPr lang="ru-RU" sz="1800" dirty="0" smtClean="0">
                <a:latin typeface="Bookman Old Style" panose="02050604050505020204" pitchFamily="18" charset="0"/>
                <a:hlinkClick r:id="rId17"/>
              </a:rPr>
              <a:t>на лыжах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  <a:defRPr/>
            </a:pPr>
            <a:r>
              <a:rPr lang="ru-RU" sz="1800" dirty="0" err="1" smtClean="0">
                <a:latin typeface="Bookman Old Style" panose="02050604050505020204" pitchFamily="18" charset="0"/>
                <a:hlinkClick r:id="rId18"/>
              </a:rPr>
              <a:t>смайл</a:t>
            </a:r>
            <a:r>
              <a:rPr lang="ru-RU" sz="1800" dirty="0" smtClean="0">
                <a:latin typeface="Bookman Old Style" panose="02050604050505020204" pitchFamily="18" charset="0"/>
              </a:rPr>
              <a:t>   </a:t>
            </a:r>
            <a:endParaRPr lang="ru-RU" sz="1800" dirty="0">
              <a:latin typeface="Bookman Old Style" panose="02050604050505020204" pitchFamily="18" charset="0"/>
            </a:endParaRPr>
          </a:p>
          <a:p>
            <a:pPr marL="0" indent="0" algn="ctr">
              <a:buNone/>
              <a:defRPr/>
            </a:pPr>
            <a:endParaRPr lang="ru-RU" sz="1800" b="1" dirty="0" smtClean="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  <a:defRPr/>
            </a:pPr>
            <a:r>
              <a:rPr lang="ru-RU" sz="1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Слайд </a:t>
            </a:r>
            <a:r>
              <a:rPr lang="ru-RU" sz="18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8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  <a:defRPr/>
            </a:pPr>
            <a:r>
              <a:rPr lang="ru-RU" sz="1800" dirty="0" err="1" smtClean="0">
                <a:latin typeface="Bookman Old Style" panose="02050604050505020204" pitchFamily="18" charset="0"/>
                <a:hlinkClick r:id="rId19"/>
              </a:rPr>
              <a:t>смайл</a:t>
            </a:r>
            <a:endParaRPr lang="ru-RU" sz="18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  <a:defRPr/>
            </a:pPr>
            <a:r>
              <a:rPr lang="ru-RU" sz="1800" dirty="0" smtClean="0">
                <a:latin typeface="Bookman Old Style" panose="02050604050505020204" pitchFamily="18" charset="0"/>
                <a:hlinkClick r:id="rId20"/>
              </a:rPr>
              <a:t>звук</a:t>
            </a:r>
            <a:r>
              <a:rPr lang="ru-RU" sz="1800" dirty="0" smtClean="0">
                <a:latin typeface="Bookman Old Style" panose="02050604050505020204" pitchFamily="18" charset="0"/>
              </a:rPr>
              <a:t> </a:t>
            </a:r>
          </a:p>
          <a:p>
            <a:pPr marL="0" indent="0" algn="ctr">
              <a:buNone/>
              <a:defRPr/>
            </a:pPr>
            <a:endParaRPr lang="ru-RU" sz="18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  <a:defRPr/>
            </a:pPr>
            <a:r>
              <a:rPr lang="ru-RU" sz="1800" dirty="0" smtClean="0">
                <a:latin typeface="Bookman Old Style" panose="02050604050505020204" pitchFamily="18" charset="0"/>
                <a:hlinkClick r:id="rId21"/>
              </a:rPr>
              <a:t>шаблон презентации</a:t>
            </a:r>
            <a:endParaRPr lang="ru-RU" sz="1800" b="1" dirty="0" smtClean="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  <a:defRPr/>
            </a:pPr>
            <a:r>
              <a:rPr lang="ru-RU" sz="1800" dirty="0" smtClean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ru-RU" sz="1800" dirty="0" smtClean="0">
              <a:latin typeface="Bookman Old Style" panose="020506040505050202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42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202</TotalTime>
  <Words>245</Words>
  <Application>Microsoft Office PowerPoint</Application>
  <PresentationFormat>Экран (4:3)</PresentationFormat>
  <Paragraphs>85</Paragraphs>
  <Slides>9</Slides>
  <Notes>0</Notes>
  <HiddenSlides>1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Информационные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Илья</cp:lastModifiedBy>
  <cp:revision>23</cp:revision>
  <dcterms:created xsi:type="dcterms:W3CDTF">2014-12-14T10:54:39Z</dcterms:created>
  <dcterms:modified xsi:type="dcterms:W3CDTF">2014-12-14T15:17:22Z</dcterms:modified>
</cp:coreProperties>
</file>