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86387" autoAdjust="0"/>
  </p:normalViewPr>
  <p:slideViewPr>
    <p:cSldViewPr>
      <p:cViewPr varScale="1">
        <p:scale>
          <a:sx n="68" d="100"/>
          <a:sy n="68" d="100"/>
        </p:scale>
        <p:origin x="-10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8B24A12-5AFD-4744-93BF-4379DB244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91443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378DFA4-C72F-4C85-8C21-E5A4D9433D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055170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6E927-6E55-4097-9B69-295CC88FA147}" type="datetime1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4291-4CCE-4608-972F-10F4A0F375F7}" type="datetime1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A72A-E18B-44C3-BD1B-F1B464DAEE42}" type="datetime1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0837-2EA9-404B-A3A7-A5207BABD898}" type="datetime1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FB-DE40-43AA-B013-C1ED74E49E17}" type="datetime1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C0B0-7ED6-4839-A9E2-823A60ACBD47}" type="datetime1">
              <a:rPr lang="ru-RU" smtClean="0"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F242-06C7-4C3E-B6EF-2D209A1DD346}" type="datetime1">
              <a:rPr lang="ru-RU" smtClean="0"/>
              <a:t>12.11.2012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68E0-DFC8-4919-9357-7D59F602A2D0}" type="datetime1">
              <a:rPr lang="ru-RU" smtClean="0"/>
              <a:t>12.11.2012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DB6B-60A2-4D62-AE94-A4D25CCD8FB2}" type="datetime1">
              <a:rPr lang="ru-RU" smtClean="0"/>
              <a:t>12.11.2012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F9CE-724D-4CAB-A670-743F4012BD51}" type="datetime1">
              <a:rPr lang="ru-RU" smtClean="0"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D410-3E4F-451F-A5E0-E710449716EB}" type="datetime1">
              <a:rPr lang="ru-RU" smtClean="0"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34D64D-B199-4CAB-B44C-133367D7C7B5}" type="datetime1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3923929" y="548680"/>
            <a:ext cx="4608512" cy="3168352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899592" y="980728"/>
            <a:ext cx="3694114" cy="216302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Цель:- создание праздничного настроения;</a:t>
            </a:r>
          </a:p>
          <a:p>
            <a:r>
              <a:rPr lang="ru-RU" b="1" i="1" dirty="0" smtClean="0"/>
              <a:t>закрепление у детей знания о здоровом образе жизни;</a:t>
            </a:r>
          </a:p>
          <a:p>
            <a:r>
              <a:rPr lang="ru-RU" b="1" i="1" dirty="0" smtClean="0"/>
              <a:t>развитие быстроты, прыгучести, ловкости в игровой форме;</a:t>
            </a:r>
          </a:p>
          <a:p>
            <a:r>
              <a:rPr lang="ru-RU" b="1" i="1" dirty="0" smtClean="0"/>
              <a:t>совершенствование координации движений;</a:t>
            </a:r>
          </a:p>
          <a:p>
            <a:r>
              <a:rPr lang="ru-RU" b="1" i="1" dirty="0"/>
              <a:t>в</a:t>
            </a:r>
            <a:r>
              <a:rPr lang="ru-RU" b="1" i="1" dirty="0" smtClean="0"/>
              <a:t>оспитание доброжелательности, организованности.</a:t>
            </a:r>
            <a:endParaRPr lang="ru-RU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              </a:t>
            </a:r>
            <a:r>
              <a:rPr lang="ru-RU" dirty="0" smtClean="0">
                <a:solidFill>
                  <a:schemeClr val="accent1"/>
                </a:solidFill>
              </a:rPr>
              <a:t>Презентация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«День здоровья»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вторая младшая группа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err="1" smtClean="0">
                <a:solidFill>
                  <a:srgbClr val="0070C0"/>
                </a:solidFill>
              </a:rPr>
              <a:t>Волвенкиной</a:t>
            </a:r>
            <a:r>
              <a:rPr lang="ru-RU" sz="2400" dirty="0" smtClean="0">
                <a:solidFill>
                  <a:srgbClr val="0070C0"/>
                </a:solidFill>
              </a:rPr>
              <a:t> Елены Николаевны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1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Ритмическая гимнастика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4395527" cy="381642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Общеразвивающие упражнения</a:t>
            </a:r>
          </a:p>
          <a:p>
            <a:r>
              <a:rPr lang="ru-RU" sz="2000" i="1" dirty="0" smtClean="0"/>
              <a:t>( без предметов)</a:t>
            </a:r>
            <a:endParaRPr lang="ru-RU" sz="20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24" name="Объект 2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12976"/>
            <a:ext cx="4464496" cy="3312368"/>
          </a:xfr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680520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476673"/>
            <a:ext cx="3636085" cy="10081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</a:t>
            </a:r>
            <a:r>
              <a:rPr lang="ru-RU" i="1" dirty="0" smtClean="0">
                <a:solidFill>
                  <a:srgbClr val="FF0000"/>
                </a:solidFill>
              </a:rPr>
              <a:t>И Я ТОЖЕ»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32" name="Объект 3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672828"/>
            <a:ext cx="6270848" cy="4703136"/>
          </a:xfrm>
        </p:spPr>
      </p:pic>
    </p:spTree>
    <p:extLst>
      <p:ext uri="{BB962C8B-B14F-4D97-AF65-F5344CB8AC3E}">
        <p14:creationId xmlns:p14="http://schemas.microsoft.com/office/powerpoint/2010/main" val="10267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4665"/>
            <a:ext cx="5688632" cy="13681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ЭСТАФЕТА: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бег вокруг фишки с мячом в руках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32770"/>
            <a:ext cx="5976664" cy="44824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4016375" cy="30122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2" y="2024844"/>
            <a:ext cx="3936437" cy="2952328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016375" cy="30122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836712"/>
            <a:ext cx="3636085" cy="1728191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ЭСТАФЕТА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«Дорожка препятствий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645024"/>
            <a:ext cx="3384376" cy="2139518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ройти по бревну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пролезть под обручем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Прыжки из обруча в обруч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887" y="1778762"/>
            <a:ext cx="4408561" cy="3306421"/>
          </a:xfrm>
        </p:spPr>
      </p:pic>
    </p:spTree>
    <p:extLst>
      <p:ext uri="{BB962C8B-B14F-4D97-AF65-F5344CB8AC3E}">
        <p14:creationId xmlns:p14="http://schemas.microsoft.com/office/powerpoint/2010/main" val="2441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404664"/>
            <a:ext cx="4016375" cy="30122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3537012"/>
            <a:ext cx="3744415" cy="273630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На прощанье мой наказ:</a:t>
            </a:r>
          </a:p>
          <a:p>
            <a:r>
              <a:rPr lang="ru-RU" b="1" i="1" dirty="0" smtClean="0"/>
              <a:t>Чтобы вырасти здоровым, энергичным и толковым,</a:t>
            </a:r>
          </a:p>
          <a:p>
            <a:r>
              <a:rPr lang="ru-RU" b="1" i="1" dirty="0" smtClean="0"/>
              <a:t>Чтоб прогнать усталость, лень,</a:t>
            </a:r>
          </a:p>
          <a:p>
            <a:r>
              <a:rPr lang="ru-RU" b="1" i="1" dirty="0" smtClean="0"/>
              <a:t>Ешьте витамины каждый день!</a:t>
            </a:r>
          </a:p>
          <a:p>
            <a:r>
              <a:rPr lang="ru-RU" b="1" i="1" dirty="0" smtClean="0"/>
              <a:t>Рано утром не ленитесь, на зарядку становитесь!</a:t>
            </a:r>
          </a:p>
          <a:p>
            <a:r>
              <a:rPr lang="ru-RU" b="1" i="1" dirty="0" smtClean="0"/>
              <a:t>Помогают нам всегда- солнце, воздух и вода!</a:t>
            </a:r>
          </a:p>
          <a:p>
            <a:r>
              <a:rPr lang="ru-RU" b="1" i="1" dirty="0" smtClean="0"/>
              <a:t>Крепла чтоб мускулатура, занимайтес</a:t>
            </a:r>
            <a:r>
              <a:rPr lang="ru-RU" dirty="0" smtClean="0"/>
              <a:t>ь </a:t>
            </a:r>
            <a:r>
              <a:rPr lang="ru-RU" b="1" i="1" dirty="0" smtClean="0"/>
              <a:t>физкультурой.</a:t>
            </a:r>
          </a:p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359</TotalTime>
  <Words>127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            Презентация «День здоровья» - вторая младшая группа Волвенкиной Елены Николаевны</vt:lpstr>
      <vt:lpstr>Ритмическая гимнастика</vt:lpstr>
      <vt:lpstr>Презентация PowerPoint</vt:lpstr>
      <vt:lpstr>Игра «И Я ТОЖЕ»</vt:lpstr>
      <vt:lpstr>ЭСТАФЕТА: бег вокруг фишки с мячом в руках</vt:lpstr>
      <vt:lpstr>Презентация PowerPoint</vt:lpstr>
      <vt:lpstr>Презентация PowerPoint</vt:lpstr>
      <vt:lpstr>ЭСТАФЕТА «Дорожка препятствий»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«Дорожная азбука-2011» Волвенкиной Елены Николаевны</dc:title>
  <cp:lastModifiedBy>Grey Wolf</cp:lastModifiedBy>
  <cp:revision>25</cp:revision>
  <cp:lastPrinted>2012-11-11T20:19:21Z</cp:lastPrinted>
  <dcterms:modified xsi:type="dcterms:W3CDTF">2012-11-12T21:31:54Z</dcterms:modified>
</cp:coreProperties>
</file>