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5" r:id="rId2"/>
    <p:sldId id="256" r:id="rId3"/>
    <p:sldId id="257" r:id="rId4"/>
    <p:sldId id="266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71DE-37D0-4DFD-8760-B749DA96423E}" type="datetimeFigureOut">
              <a:rPr lang="en-US" smtClean="0"/>
              <a:pPr/>
              <a:t>11/8/2012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DA654-F489-4ECA-9A1E-66ED7B8E40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71DE-37D0-4DFD-8760-B749DA96423E}" type="datetimeFigureOut">
              <a:rPr lang="en-US" smtClean="0"/>
              <a:pPr/>
              <a:t>11/8/2012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DA654-F489-4ECA-9A1E-66ED7B8E40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71DE-37D0-4DFD-8760-B749DA96423E}" type="datetimeFigureOut">
              <a:rPr lang="en-US" smtClean="0"/>
              <a:pPr/>
              <a:t>11/8/2012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DA654-F489-4ECA-9A1E-66ED7B8E40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71DE-37D0-4DFD-8760-B749DA96423E}" type="datetimeFigureOut">
              <a:rPr lang="en-US" smtClean="0"/>
              <a:pPr/>
              <a:t>11/8/2012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DA654-F489-4ECA-9A1E-66ED7B8E40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71DE-37D0-4DFD-8760-B749DA96423E}" type="datetimeFigureOut">
              <a:rPr lang="en-US" smtClean="0"/>
              <a:pPr/>
              <a:t>11/8/2012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DA654-F489-4ECA-9A1E-66ED7B8E40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71DE-37D0-4DFD-8760-B749DA96423E}" type="datetimeFigureOut">
              <a:rPr lang="en-US" smtClean="0"/>
              <a:pPr/>
              <a:t>11/8/2012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DA654-F489-4ECA-9A1E-66ED7B8E40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71DE-37D0-4DFD-8760-B749DA96423E}" type="datetimeFigureOut">
              <a:rPr lang="en-US" smtClean="0"/>
              <a:pPr/>
              <a:t>11/8/2012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DA654-F489-4ECA-9A1E-66ED7B8E40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71DE-37D0-4DFD-8760-B749DA96423E}" type="datetimeFigureOut">
              <a:rPr lang="en-US" smtClean="0"/>
              <a:pPr/>
              <a:t>11/8/2012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DA654-F489-4ECA-9A1E-66ED7B8E40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71DE-37D0-4DFD-8760-B749DA96423E}" type="datetimeFigureOut">
              <a:rPr lang="en-US" smtClean="0"/>
              <a:pPr/>
              <a:t>11/8/2012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DA654-F489-4ECA-9A1E-66ED7B8E40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71DE-37D0-4DFD-8760-B749DA96423E}" type="datetimeFigureOut">
              <a:rPr lang="en-US" smtClean="0"/>
              <a:pPr/>
              <a:t>11/8/2012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DA654-F489-4ECA-9A1E-66ED7B8E40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71DE-37D0-4DFD-8760-B749DA96423E}" type="datetimeFigureOut">
              <a:rPr lang="en-US" smtClean="0"/>
              <a:pPr/>
              <a:t>11/8/2012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C8DA654-F489-4ECA-9A1E-66ED7B8E40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01E71DE-37D0-4DFD-8760-B749DA96423E}" type="datetimeFigureOut">
              <a:rPr lang="en-US" smtClean="0"/>
              <a:pPr/>
              <a:t>11/8/2012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8DA654-F489-4ECA-9A1E-66ED7B8E404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86182" y="1600200"/>
            <a:ext cx="4900618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Муниципальное дошкольное образовательное учреждение – детский сад №9 «Тополёк»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2012 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960" y="1556792"/>
            <a:ext cx="4474840" cy="4569371"/>
          </a:xfrm>
        </p:spPr>
        <p:txBody>
          <a:bodyPr/>
          <a:lstStyle/>
          <a:p>
            <a:pPr marL="514350" indent="-514350">
              <a:buAutoNum type="arabicPeriod" startAt="5"/>
            </a:pPr>
            <a:r>
              <a:rPr lang="ru-RU" dirty="0" smtClean="0"/>
              <a:t>В подвижных играх:</a:t>
            </a:r>
          </a:p>
          <a:p>
            <a:pPr marL="514350" indent="-514350"/>
            <a:r>
              <a:rPr lang="ru-RU" dirty="0" smtClean="0"/>
              <a:t> для строительства «домиков» </a:t>
            </a:r>
          </a:p>
          <a:p>
            <a:pPr marL="514350" indent="-514350"/>
            <a:r>
              <a:rPr lang="ru-RU" dirty="0" smtClean="0"/>
              <a:t>для ориентировки в пространстве (по цвету)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8286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chemeClr val="tx1"/>
                </a:solidFill>
              </a:rPr>
              <a:t>Благодарю </a:t>
            </a:r>
            <a:br>
              <a:rPr lang="ru-RU" b="1" u="sng" dirty="0" smtClean="0">
                <a:solidFill>
                  <a:schemeClr val="tx1"/>
                </a:solidFill>
              </a:rPr>
            </a:br>
            <a:r>
              <a:rPr lang="ru-RU" b="1" u="sng" dirty="0" smtClean="0">
                <a:solidFill>
                  <a:schemeClr val="tx1"/>
                </a:solidFill>
              </a:rPr>
              <a:t>за внимание</a:t>
            </a:r>
            <a:endParaRPr lang="en-US" b="1" u="sng" dirty="0">
              <a:solidFill>
                <a:schemeClr val="tx1"/>
              </a:solidFill>
            </a:endParaRPr>
          </a:p>
        </p:txBody>
      </p:sp>
      <p:pic>
        <p:nvPicPr>
          <p:cNvPr id="8194" name="Picture 2" descr="C:\Documents and Settings\Admin\Рабочий стол\Копия Новая папка\DSCF1234.JPG"/>
          <p:cNvPicPr>
            <a:picLocks noChangeAspect="1" noChangeArrowheads="1"/>
          </p:cNvPicPr>
          <p:nvPr/>
        </p:nvPicPr>
        <p:blipFill>
          <a:blip r:embed="rId2" cstate="screen">
            <a:lum contrast="38000"/>
          </a:blip>
          <a:srcRect/>
          <a:stretch>
            <a:fillRect/>
          </a:stretch>
        </p:blipFill>
        <p:spPr bwMode="auto">
          <a:xfrm>
            <a:off x="5072066" y="1643050"/>
            <a:ext cx="3594492" cy="47926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7162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692696"/>
            <a:ext cx="7840960" cy="5400600"/>
          </a:xfrm>
        </p:spPr>
        <p:txBody>
          <a:bodyPr>
            <a:normAutofit fontScale="92500"/>
          </a:bodyPr>
          <a:lstStyle/>
          <a:p>
            <a:pPr algn="r"/>
            <a:endParaRPr lang="ru-RU" sz="1800" dirty="0" smtClean="0">
              <a:solidFill>
                <a:schemeClr val="tx1"/>
              </a:solidFill>
            </a:endParaRPr>
          </a:p>
          <a:p>
            <a:r>
              <a:rPr lang="ru-RU" sz="2200" dirty="0" smtClean="0">
                <a:solidFill>
                  <a:schemeClr val="tx1"/>
                </a:solidFill>
              </a:rPr>
              <a:t>                                                                  </a:t>
            </a:r>
            <a:r>
              <a:rPr lang="ru-RU" sz="2200" dirty="0" smtClean="0">
                <a:solidFill>
                  <a:schemeClr val="bg1"/>
                </a:solidFill>
              </a:rPr>
              <a:t>Физкультурное оборудование </a:t>
            </a:r>
          </a:p>
          <a:p>
            <a:r>
              <a:rPr lang="ru-RU" sz="2200" dirty="0" smtClean="0">
                <a:solidFill>
                  <a:schemeClr val="bg1"/>
                </a:solidFill>
              </a:rPr>
              <a:t>                                                                      своими руками.</a:t>
            </a:r>
          </a:p>
          <a:p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smtClean="0">
                <a:solidFill>
                  <a:schemeClr val="bg1"/>
                </a:solidFill>
              </a:rPr>
              <a:t>                                                                    Спортивные цилиндры. </a:t>
            </a:r>
          </a:p>
          <a:p>
            <a:r>
              <a:rPr lang="ru-RU" sz="2200" dirty="0" smtClean="0">
                <a:solidFill>
                  <a:schemeClr val="bg1"/>
                </a:solidFill>
              </a:rPr>
              <a:t>                                                                  (для физического </a:t>
            </a:r>
          </a:p>
          <a:p>
            <a:r>
              <a:rPr lang="ru-RU" sz="2200" dirty="0" smtClean="0">
                <a:solidFill>
                  <a:schemeClr val="bg1"/>
                </a:solidFill>
              </a:rPr>
              <a:t>                                                                       развития детей 3-6 лет)</a:t>
            </a:r>
          </a:p>
          <a:p>
            <a:endParaRPr lang="ru-RU" sz="2000" dirty="0">
              <a:solidFill>
                <a:schemeClr val="bg1"/>
              </a:solidFill>
            </a:endParaRPr>
          </a:p>
          <a:p>
            <a:endParaRPr lang="ru-RU" sz="1800" dirty="0" smtClean="0">
              <a:solidFill>
                <a:schemeClr val="bg1"/>
              </a:solidFill>
            </a:endParaRPr>
          </a:p>
          <a:p>
            <a:endParaRPr lang="ru-RU" sz="1800" dirty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Автор: Морозова Ольга Анатольевна воспитатель по физической культуре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Адрес: Московская обл. Клинский район, село Спас-Заулок.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7" name="Picture 3" descr="C:\Documents and Settings\Admin\Рабочий стол\Копия Новая папка\DSCF1229.JPG"/>
          <p:cNvPicPr preferRelativeResize="0">
            <a:picLocks noChangeArrowheads="1"/>
          </p:cNvPicPr>
          <p:nvPr/>
        </p:nvPicPr>
        <p:blipFill>
          <a:blip r:embed="rId2" cstate="screen">
            <a:lum contrast="38000"/>
          </a:blip>
          <a:srcRect/>
          <a:stretch>
            <a:fillRect/>
          </a:stretch>
        </p:blipFill>
        <p:spPr bwMode="auto">
          <a:xfrm>
            <a:off x="333345" y="428604"/>
            <a:ext cx="4381531" cy="32861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0928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u="sng" dirty="0" smtClean="0"/>
              <a:t>Спортивные цилиндры:</a:t>
            </a:r>
          </a:p>
          <a:p>
            <a:pPr marL="0" indent="0">
              <a:buNone/>
            </a:pPr>
            <a:r>
              <a:rPr lang="ru-RU" sz="2400" u="sng" dirty="0" smtClean="0"/>
              <a:t>Цель:</a:t>
            </a:r>
          </a:p>
          <a:p>
            <a:r>
              <a:rPr lang="ru-RU" sz="2400" dirty="0" smtClean="0"/>
              <a:t>расширение предметно-развивающей среды, для полноценного физического и психического развития детей;</a:t>
            </a:r>
          </a:p>
        </p:txBody>
      </p:sp>
      <p:pic>
        <p:nvPicPr>
          <p:cNvPr id="1026" name="Picture 2" descr="C:\Documents and Settings\Admin\Рабочий стол\Копия Новая папка\DSCF1232.JPG"/>
          <p:cNvPicPr preferRelativeResize="0">
            <a:picLocks noChangeArrowheads="1"/>
          </p:cNvPicPr>
          <p:nvPr/>
        </p:nvPicPr>
        <p:blipFill>
          <a:blip r:embed="rId2" cstate="screen">
            <a:lum contrast="38000"/>
          </a:blip>
          <a:srcRect/>
          <a:stretch>
            <a:fillRect/>
          </a:stretch>
        </p:blipFill>
        <p:spPr bwMode="auto">
          <a:xfrm>
            <a:off x="1928794" y="2643182"/>
            <a:ext cx="5143536" cy="38576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2913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3786214" cy="585791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200" dirty="0" smtClean="0"/>
              <a:t>Задачи:</a:t>
            </a:r>
          </a:p>
          <a:p>
            <a:r>
              <a:rPr lang="ru-RU" sz="2200" dirty="0" smtClean="0"/>
              <a:t>обогащать творческий потенциал, развивать воображение, стремление к активности, самостоятельности;</a:t>
            </a:r>
          </a:p>
          <a:p>
            <a:r>
              <a:rPr lang="ru-RU" sz="2200" dirty="0" smtClean="0"/>
              <a:t>развивать у детей интерес к процессу движений с использованием предметов нестандартного оборудования;</a:t>
            </a:r>
          </a:p>
          <a:p>
            <a:r>
              <a:rPr lang="ru-RU" sz="2200" dirty="0" smtClean="0"/>
              <a:t>создавать условия для проявления у детей положительных эмоций</a:t>
            </a:r>
          </a:p>
          <a:p>
            <a:r>
              <a:rPr lang="ru-RU" sz="2200" dirty="0" smtClean="0"/>
              <a:t>учить детей ухаживать за нестандартным оборудованием, бережно и аккуратно пользоваться им.</a:t>
            </a:r>
            <a:endParaRPr lang="en-US" sz="2200" dirty="0" smtClean="0"/>
          </a:p>
          <a:p>
            <a:endParaRPr lang="ru-RU" dirty="0"/>
          </a:p>
        </p:txBody>
      </p:sp>
      <p:pic>
        <p:nvPicPr>
          <p:cNvPr id="2050" name="Picture 2" descr="C:\Documents and Settings\Admin\Рабочий стол\Копия Новая папка\DSCF1235.JPG"/>
          <p:cNvPicPr preferRelativeResize="0">
            <a:picLocks noChangeArrowheads="1"/>
          </p:cNvPicPr>
          <p:nvPr/>
        </p:nvPicPr>
        <p:blipFill>
          <a:blip r:embed="rId2" cstate="screen">
            <a:lum contrast="38000"/>
          </a:blip>
          <a:srcRect/>
          <a:stretch>
            <a:fillRect/>
          </a:stretch>
        </p:blipFill>
        <p:spPr bwMode="auto">
          <a:xfrm>
            <a:off x="3929058" y="1071546"/>
            <a:ext cx="5048285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6050" y="214290"/>
            <a:ext cx="5770984" cy="99412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Спортивные цилиндры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500174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                                    </a:t>
            </a:r>
          </a:p>
          <a:p>
            <a:pPr marL="0" indent="0" algn="ctr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</a:t>
            </a:r>
            <a:r>
              <a:rPr lang="ru-RU" u="sng" dirty="0" smtClean="0"/>
              <a:t>Материалы:</a:t>
            </a:r>
          </a:p>
          <a:p>
            <a:pPr algn="r"/>
            <a:r>
              <a:rPr lang="ru-RU" dirty="0" smtClean="0"/>
              <a:t> футляры от фотообоев;</a:t>
            </a:r>
          </a:p>
          <a:p>
            <a:pPr algn="r"/>
            <a:r>
              <a:rPr lang="ru-RU" dirty="0" smtClean="0"/>
              <a:t>  пленка самоклеящаяся </a:t>
            </a:r>
          </a:p>
          <a:p>
            <a:pPr algn="ctr">
              <a:buNone/>
            </a:pPr>
            <a:r>
              <a:rPr lang="ru-RU" dirty="0" smtClean="0"/>
              <a:t>                          ярких цветов </a:t>
            </a:r>
            <a:endParaRPr lang="en-US" dirty="0"/>
          </a:p>
        </p:txBody>
      </p:sp>
      <p:pic>
        <p:nvPicPr>
          <p:cNvPr id="3074" name="Picture 2" descr="C:\Documents and Settings\Admin\Рабочий стол\Копия Новая папка\DSCF1246.JPG"/>
          <p:cNvPicPr preferRelativeResize="0">
            <a:picLocks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14282" y="2000240"/>
            <a:ext cx="4187810" cy="33398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782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0"/>
            <a:ext cx="4786346" cy="1071546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Спортивные цилиндры: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0" y="1340768"/>
            <a:ext cx="4114800" cy="516006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Для общеразвивающих упражнений на занятиях физкультурой и утренней гимнастики. </a:t>
            </a:r>
          </a:p>
          <a:p>
            <a:pPr marL="514350" indent="-514350">
              <a:buNone/>
            </a:pPr>
            <a:r>
              <a:rPr lang="ru-RU" dirty="0" smtClean="0"/>
              <a:t>      Развиваются мышцы плечевого пояса, рук и спины.</a:t>
            </a:r>
            <a:endParaRPr lang="en-US" dirty="0"/>
          </a:p>
        </p:txBody>
      </p:sp>
      <p:pic>
        <p:nvPicPr>
          <p:cNvPr id="4098" name="Picture 2" descr="C:\Documents and Settings\Admin\Рабочий стол\Копия Новая папка\DSCF1236.JPG"/>
          <p:cNvPicPr>
            <a:picLocks noChangeArrowheads="1"/>
          </p:cNvPicPr>
          <p:nvPr/>
        </p:nvPicPr>
        <p:blipFill>
          <a:blip r:embed="rId2" cstate="screen">
            <a:lum contrast="38000"/>
          </a:blip>
          <a:srcRect/>
          <a:stretch>
            <a:fillRect/>
          </a:stretch>
        </p:blipFill>
        <p:spPr bwMode="auto">
          <a:xfrm>
            <a:off x="238095" y="3429000"/>
            <a:ext cx="4381498" cy="3286124"/>
          </a:xfrm>
          <a:prstGeom prst="rect">
            <a:avLst/>
          </a:prstGeom>
          <a:noFill/>
        </p:spPr>
      </p:pic>
      <p:pic>
        <p:nvPicPr>
          <p:cNvPr id="4100" name="Picture 4" descr="C:\Documents and Settings\Admin\Рабочий стол\Копия Новая папка\DSCF1237.JPG"/>
          <p:cNvPicPr preferRelativeResize="0">
            <a:picLocks noChangeArrowheads="1"/>
          </p:cNvPicPr>
          <p:nvPr/>
        </p:nvPicPr>
        <p:blipFill>
          <a:blip r:embed="rId3" cstate="screen">
            <a:lum contrast="38000"/>
          </a:blip>
          <a:srcRect/>
          <a:stretch>
            <a:fillRect/>
          </a:stretch>
        </p:blipFill>
        <p:spPr bwMode="auto">
          <a:xfrm>
            <a:off x="285720" y="107156"/>
            <a:ext cx="4254510" cy="31908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2545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3096" y="357166"/>
            <a:ext cx="5050904" cy="456937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2.   Для перешагивания, перепрыгивания при разучивании основных видов движения и ходьбы по бревну.</a:t>
            </a:r>
            <a:endParaRPr lang="en-US" dirty="0"/>
          </a:p>
        </p:txBody>
      </p:sp>
      <p:pic>
        <p:nvPicPr>
          <p:cNvPr id="5122" name="Picture 2" descr="C:\Documents and Settings\Admin\Рабочий стол\Копия Новая папка\DSCF1242.JPG"/>
          <p:cNvPicPr>
            <a:picLocks noChangeAspect="1" noChangeArrowheads="1"/>
          </p:cNvPicPr>
          <p:nvPr/>
        </p:nvPicPr>
        <p:blipFill>
          <a:blip r:embed="rId2" cstate="screen">
            <a:lum contrast="38000"/>
          </a:blip>
          <a:srcRect/>
          <a:stretch>
            <a:fillRect/>
          </a:stretch>
        </p:blipFill>
        <p:spPr bwMode="auto">
          <a:xfrm>
            <a:off x="3929058" y="2839636"/>
            <a:ext cx="5072066" cy="3804050"/>
          </a:xfrm>
          <a:prstGeom prst="rect">
            <a:avLst/>
          </a:prstGeom>
          <a:noFill/>
        </p:spPr>
      </p:pic>
      <p:pic>
        <p:nvPicPr>
          <p:cNvPr id="5123" name="Picture 3" descr="C:\Documents and Settings\Admin\Рабочий стол\Копия Новая папка\DSCF1239.JPG"/>
          <p:cNvPicPr>
            <a:picLocks noChangeAspect="1" noChangeArrowheads="1"/>
          </p:cNvPicPr>
          <p:nvPr/>
        </p:nvPicPr>
        <p:blipFill>
          <a:blip r:embed="rId3" cstate="screen">
            <a:lum contrast="38000"/>
          </a:blip>
          <a:srcRect/>
          <a:stretch>
            <a:fillRect/>
          </a:stretch>
        </p:blipFill>
        <p:spPr bwMode="auto">
          <a:xfrm>
            <a:off x="357158" y="285728"/>
            <a:ext cx="2928958" cy="36385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63678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97152" y="357166"/>
            <a:ext cx="4546848" cy="442108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3. Для массажа ступней, с целью профилактики плоскостопия. </a:t>
            </a:r>
          </a:p>
          <a:p>
            <a:pPr marL="0" indent="0">
              <a:buNone/>
            </a:pPr>
            <a:r>
              <a:rPr lang="ru-RU" dirty="0" smtClean="0"/>
              <a:t>В индивидуальной работе с детьми разного возраста</a:t>
            </a:r>
            <a:endParaRPr lang="en-US" dirty="0"/>
          </a:p>
        </p:txBody>
      </p:sp>
      <p:pic>
        <p:nvPicPr>
          <p:cNvPr id="6146" name="Picture 2" descr="C:\Documents and Settings\Admin\Рабочий стол\Копия Новая папка\DSCF1238.JPG"/>
          <p:cNvPicPr>
            <a:picLocks noChangeAspect="1" noChangeArrowheads="1"/>
          </p:cNvPicPr>
          <p:nvPr/>
        </p:nvPicPr>
        <p:blipFill>
          <a:blip r:embed="rId2" cstate="screen">
            <a:lum contrast="38000"/>
          </a:blip>
          <a:srcRect/>
          <a:stretch>
            <a:fillRect/>
          </a:stretch>
        </p:blipFill>
        <p:spPr bwMode="auto">
          <a:xfrm>
            <a:off x="285720" y="3000372"/>
            <a:ext cx="4857752" cy="36433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76794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57686" y="571480"/>
            <a:ext cx="4114800" cy="449309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4.  Для проведения эстафет и обучения бегу «змейкой» </a:t>
            </a:r>
            <a:endParaRPr lang="en-US" dirty="0"/>
          </a:p>
        </p:txBody>
      </p:sp>
      <p:pic>
        <p:nvPicPr>
          <p:cNvPr id="7171" name="Picture 3" descr="C:\Documents and Settings\Admin\Рабочий стол\Копия Новая папка\DSCF1244.JPG"/>
          <p:cNvPicPr>
            <a:picLocks noChangeAspect="1" noChangeArrowheads="1"/>
          </p:cNvPicPr>
          <p:nvPr/>
        </p:nvPicPr>
        <p:blipFill>
          <a:blip r:embed="rId2" cstate="screen">
            <a:lum contrast="38000"/>
          </a:blip>
          <a:srcRect/>
          <a:stretch>
            <a:fillRect/>
          </a:stretch>
        </p:blipFill>
        <p:spPr bwMode="auto">
          <a:xfrm>
            <a:off x="214282" y="214290"/>
            <a:ext cx="3359159" cy="4233881"/>
          </a:xfrm>
          <a:prstGeom prst="rect">
            <a:avLst/>
          </a:prstGeom>
          <a:noFill/>
        </p:spPr>
      </p:pic>
      <p:pic>
        <p:nvPicPr>
          <p:cNvPr id="7172" name="Picture 4" descr="C:\Documents and Settings\Admin\Рабочий стол\Копия Новая папка\DSCF1245.JPG"/>
          <p:cNvPicPr>
            <a:picLocks noChangeAspect="1" noChangeArrowheads="1"/>
          </p:cNvPicPr>
          <p:nvPr/>
        </p:nvPicPr>
        <p:blipFill>
          <a:blip r:embed="rId3" cstate="screen">
            <a:lum contrast="38000"/>
          </a:blip>
          <a:srcRect/>
          <a:stretch>
            <a:fillRect/>
          </a:stretch>
        </p:blipFill>
        <p:spPr bwMode="auto">
          <a:xfrm>
            <a:off x="3857620" y="2500306"/>
            <a:ext cx="5084213" cy="41703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0023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106</TotalTime>
  <Words>226</Words>
  <Application>Microsoft Office PowerPoint</Application>
  <PresentationFormat>Экран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Слайд 1</vt:lpstr>
      <vt:lpstr>Слайд 2</vt:lpstr>
      <vt:lpstr>Слайд 3</vt:lpstr>
      <vt:lpstr>Слайд 4</vt:lpstr>
      <vt:lpstr>Спортивные цилиндры</vt:lpstr>
      <vt:lpstr>Спортивные цилиндры:</vt:lpstr>
      <vt:lpstr>Слайд 7</vt:lpstr>
      <vt:lpstr>Слайд 8</vt:lpstr>
      <vt:lpstr>Слайд 9</vt:lpstr>
      <vt:lpstr>Слайд 10</vt:lpstr>
      <vt:lpstr>Благодарю  за внимание</vt:lpstr>
    </vt:vector>
  </TitlesOfParts>
  <Company>AGC EUROPE 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Buhteev Aleksey</dc:creator>
  <cp:lastModifiedBy>Admin</cp:lastModifiedBy>
  <cp:revision>23</cp:revision>
  <dcterms:created xsi:type="dcterms:W3CDTF">2012-05-08T03:20:46Z</dcterms:created>
  <dcterms:modified xsi:type="dcterms:W3CDTF">2012-11-08T17:51:34Z</dcterms:modified>
</cp:coreProperties>
</file>