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56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1E71DE-37D0-4DFD-8760-B749DA96423E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8DA654-F489-4ECA-9A1E-66ED7B8E404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600200"/>
            <a:ext cx="490061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Муниципальное дошкольное образовательное учреждение – детский сад №9 «Тополёк»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2012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556792"/>
            <a:ext cx="4474840" cy="4569371"/>
          </a:xfr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ru-RU" dirty="0" smtClean="0"/>
              <a:t>В подвижных играх:</a:t>
            </a:r>
          </a:p>
          <a:p>
            <a:pPr marL="514350" indent="-514350"/>
            <a:r>
              <a:rPr lang="ru-RU" dirty="0" smtClean="0"/>
              <a:t> для строительства «домиков» </a:t>
            </a:r>
          </a:p>
          <a:p>
            <a:pPr marL="514350" indent="-514350"/>
            <a:r>
              <a:rPr lang="ru-RU" dirty="0" smtClean="0"/>
              <a:t>для ориентировки в пространстве (по цвету)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28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Благодарю </a:t>
            </a:r>
            <a:br>
              <a:rPr lang="ru-RU" b="1" u="sng" dirty="0" smtClean="0">
                <a:solidFill>
                  <a:schemeClr val="tx1"/>
                </a:solidFill>
              </a:rPr>
            </a:br>
            <a:r>
              <a:rPr lang="ru-RU" b="1" u="sng" dirty="0" smtClean="0">
                <a:solidFill>
                  <a:schemeClr val="tx1"/>
                </a:solidFill>
              </a:rPr>
              <a:t>за внимание</a:t>
            </a:r>
            <a:endParaRPr lang="en-US" b="1" u="sng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Documents and Settings\Admin\Рабочий стол\Копия Новая папка\DSCF1234.JPG"/>
          <p:cNvPicPr>
            <a:picLocks noChangeAspect="1" noChangeArrowheads="1"/>
          </p:cNvPicPr>
          <p:nvPr/>
        </p:nvPicPr>
        <p:blipFill>
          <a:blip r:embed="rId2" cstate="screen">
            <a:lum contrast="38000"/>
          </a:blip>
          <a:srcRect/>
          <a:stretch>
            <a:fillRect/>
          </a:stretch>
        </p:blipFill>
        <p:spPr bwMode="auto">
          <a:xfrm>
            <a:off x="5072066" y="1643050"/>
            <a:ext cx="3594492" cy="47926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716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92696"/>
            <a:ext cx="7840960" cy="5400600"/>
          </a:xfrm>
        </p:spPr>
        <p:txBody>
          <a:bodyPr>
            <a:normAutofit fontScale="92500"/>
          </a:bodyPr>
          <a:lstStyle/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                                                                  </a:t>
            </a:r>
            <a:r>
              <a:rPr lang="ru-RU" sz="2200" dirty="0" smtClean="0">
                <a:solidFill>
                  <a:schemeClr val="bg1"/>
                </a:solidFill>
              </a:rPr>
              <a:t>Физкультурное оборудование 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                                                                      своими руками.</a:t>
            </a:r>
          </a:p>
          <a:p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                                                                Спортивные цилиндры. 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                                                                  (для физического 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                                                                       развития детей 3-6 лет)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endParaRPr lang="ru-RU" sz="1800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Автор: Морозова Ольга Анатольевна воспитатель по физической культуре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Адрес: Московская обл. Клинский район, село Спас-Заулок.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Documents and Settings\Admin\Рабочий стол\Копия Новая папка\DSCF1229.JPG"/>
          <p:cNvPicPr preferRelativeResize="0">
            <a:picLocks noChangeArrowheads="1"/>
          </p:cNvPicPr>
          <p:nvPr/>
        </p:nvPicPr>
        <p:blipFill>
          <a:blip r:embed="rId2" cstate="screen">
            <a:lum contrast="38000"/>
          </a:blip>
          <a:srcRect/>
          <a:stretch>
            <a:fillRect/>
          </a:stretch>
        </p:blipFill>
        <p:spPr bwMode="auto">
          <a:xfrm>
            <a:off x="333345" y="428604"/>
            <a:ext cx="4381531" cy="3286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092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/>
              <a:t>Спортивные цилиндры:</a:t>
            </a:r>
          </a:p>
          <a:p>
            <a:pPr marL="0" indent="0">
              <a:buNone/>
            </a:pPr>
            <a:r>
              <a:rPr lang="ru-RU" sz="2400" u="sng" dirty="0" smtClean="0"/>
              <a:t>Цель:</a:t>
            </a:r>
          </a:p>
          <a:p>
            <a:r>
              <a:rPr lang="ru-RU" sz="2400" dirty="0" smtClean="0"/>
              <a:t>расширение предметно-развивающей среды, для полноценного физического и психического развития детей;</a:t>
            </a:r>
          </a:p>
        </p:txBody>
      </p:sp>
      <p:pic>
        <p:nvPicPr>
          <p:cNvPr id="1026" name="Picture 2" descr="C:\Documents and Settings\Admin\Рабочий стол\Копия Новая папка\DSCF1232.JPG"/>
          <p:cNvPicPr preferRelativeResize="0">
            <a:picLocks noChangeArrowheads="1"/>
          </p:cNvPicPr>
          <p:nvPr/>
        </p:nvPicPr>
        <p:blipFill>
          <a:blip r:embed="rId2" cstate="screen">
            <a:lum contrast="38000"/>
          </a:blip>
          <a:srcRect/>
          <a:stretch>
            <a:fillRect/>
          </a:stretch>
        </p:blipFill>
        <p:spPr bwMode="auto">
          <a:xfrm>
            <a:off x="1928794" y="2643182"/>
            <a:ext cx="5143536" cy="385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291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3786214" cy="58579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dirty="0" smtClean="0"/>
              <a:t>Задачи:</a:t>
            </a:r>
          </a:p>
          <a:p>
            <a:r>
              <a:rPr lang="ru-RU" sz="2200" dirty="0" smtClean="0"/>
              <a:t>обогащать творческий потенциал, развивать воображение, стремление к активности, самостоятельности;</a:t>
            </a:r>
          </a:p>
          <a:p>
            <a:r>
              <a:rPr lang="ru-RU" sz="2200" dirty="0" smtClean="0"/>
              <a:t>развивать у детей интерес к процессу движений с использованием предметов нестандартного оборудования;</a:t>
            </a:r>
          </a:p>
          <a:p>
            <a:r>
              <a:rPr lang="ru-RU" sz="2200" dirty="0" smtClean="0"/>
              <a:t>создавать условия для проявления у детей положительных эмоций</a:t>
            </a:r>
          </a:p>
          <a:p>
            <a:r>
              <a:rPr lang="ru-RU" sz="2200" dirty="0" smtClean="0"/>
              <a:t>учить детей ухаживать за нестандартным оборудованием, бережно и аккуратно пользоваться им.</a:t>
            </a:r>
            <a:endParaRPr lang="en-US" sz="2200" dirty="0" smtClean="0"/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Копия Новая папка\DSCF1235.JPG"/>
          <p:cNvPicPr preferRelativeResize="0">
            <a:picLocks noChangeArrowheads="1"/>
          </p:cNvPicPr>
          <p:nvPr/>
        </p:nvPicPr>
        <p:blipFill>
          <a:blip r:embed="rId2" cstate="screen">
            <a:lum contrast="38000"/>
          </a:blip>
          <a:srcRect/>
          <a:stretch>
            <a:fillRect/>
          </a:stretch>
        </p:blipFill>
        <p:spPr bwMode="auto">
          <a:xfrm>
            <a:off x="3929058" y="1071546"/>
            <a:ext cx="5048285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14290"/>
            <a:ext cx="5770984" cy="99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Спортивные цилиндры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0017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                            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</a:t>
            </a:r>
            <a:r>
              <a:rPr lang="ru-RU" u="sng" dirty="0" smtClean="0"/>
              <a:t>Материалы:</a:t>
            </a:r>
          </a:p>
          <a:p>
            <a:pPr algn="r"/>
            <a:r>
              <a:rPr lang="ru-RU" dirty="0" smtClean="0"/>
              <a:t> футляры от фотообоев;</a:t>
            </a:r>
          </a:p>
          <a:p>
            <a:pPr algn="r"/>
            <a:r>
              <a:rPr lang="ru-RU" dirty="0" smtClean="0"/>
              <a:t>  пленка самоклеящаяся </a:t>
            </a:r>
          </a:p>
          <a:p>
            <a:pPr algn="ctr">
              <a:buNone/>
            </a:pPr>
            <a:r>
              <a:rPr lang="ru-RU" dirty="0" smtClean="0"/>
              <a:t>                          ярких цветов </a:t>
            </a:r>
            <a:endParaRPr lang="en-US" dirty="0"/>
          </a:p>
        </p:txBody>
      </p:sp>
      <p:pic>
        <p:nvPicPr>
          <p:cNvPr id="3074" name="Picture 2" descr="C:\Documents and Settings\Admin\Рабочий стол\Копия Новая папка\DSCF1246.JPG"/>
          <p:cNvPicPr preferRelativeResize="0">
            <a:picLocks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000240"/>
            <a:ext cx="4187810" cy="33398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78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0"/>
            <a:ext cx="4786346" cy="107154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Спортивные цилиндры: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340768"/>
            <a:ext cx="4114800" cy="51600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Для общеразвивающих упражнений на занятиях физкультурой и утренней гимнастики. </a:t>
            </a:r>
          </a:p>
          <a:p>
            <a:pPr marL="514350" indent="-514350">
              <a:buNone/>
            </a:pPr>
            <a:r>
              <a:rPr lang="ru-RU" dirty="0" smtClean="0"/>
              <a:t>      Развиваются мышцы плечевого пояса, рук и спины.</a:t>
            </a:r>
            <a:endParaRPr lang="en-US" dirty="0"/>
          </a:p>
        </p:txBody>
      </p:sp>
      <p:pic>
        <p:nvPicPr>
          <p:cNvPr id="4098" name="Picture 2" descr="C:\Documents and Settings\Admin\Рабочий стол\Копия Новая папка\DSCF1236.JPG"/>
          <p:cNvPicPr>
            <a:picLocks noChangeArrowheads="1"/>
          </p:cNvPicPr>
          <p:nvPr/>
        </p:nvPicPr>
        <p:blipFill>
          <a:blip r:embed="rId2" cstate="screen">
            <a:lum contrast="38000"/>
          </a:blip>
          <a:srcRect/>
          <a:stretch>
            <a:fillRect/>
          </a:stretch>
        </p:blipFill>
        <p:spPr bwMode="auto">
          <a:xfrm>
            <a:off x="238095" y="3429000"/>
            <a:ext cx="4381498" cy="3286124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Копия Новая папка\DSCF1237.JPG"/>
          <p:cNvPicPr preferRelativeResize="0">
            <a:picLocks noChangeArrowheads="1"/>
          </p:cNvPicPr>
          <p:nvPr/>
        </p:nvPicPr>
        <p:blipFill>
          <a:blip r:embed="rId3" cstate="screen">
            <a:lum contrast="38000"/>
          </a:blip>
          <a:srcRect/>
          <a:stretch>
            <a:fillRect/>
          </a:stretch>
        </p:blipFill>
        <p:spPr bwMode="auto">
          <a:xfrm>
            <a:off x="285720" y="107156"/>
            <a:ext cx="4254510" cy="31908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254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096" y="357166"/>
            <a:ext cx="5050904" cy="456937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   Для перешагивания, перепрыгивания при разучивании основных видов движения и ходьбы по бревну.</a:t>
            </a:r>
            <a:endParaRPr lang="en-US" dirty="0"/>
          </a:p>
        </p:txBody>
      </p:sp>
      <p:pic>
        <p:nvPicPr>
          <p:cNvPr id="5122" name="Picture 2" descr="C:\Documents and Settings\Admin\Рабочий стол\Копия Новая папка\DSCF1242.JPG"/>
          <p:cNvPicPr>
            <a:picLocks noChangeAspect="1" noChangeArrowheads="1"/>
          </p:cNvPicPr>
          <p:nvPr/>
        </p:nvPicPr>
        <p:blipFill>
          <a:blip r:embed="rId2" cstate="screen">
            <a:lum contrast="38000"/>
          </a:blip>
          <a:srcRect/>
          <a:stretch>
            <a:fillRect/>
          </a:stretch>
        </p:blipFill>
        <p:spPr bwMode="auto">
          <a:xfrm>
            <a:off x="3929058" y="2839636"/>
            <a:ext cx="5072066" cy="3804050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Копия Новая папка\DSCF1239.JPG"/>
          <p:cNvPicPr>
            <a:picLocks noChangeAspect="1" noChangeArrowheads="1"/>
          </p:cNvPicPr>
          <p:nvPr/>
        </p:nvPicPr>
        <p:blipFill>
          <a:blip r:embed="rId3" cstate="screen">
            <a:lum contrast="38000"/>
          </a:blip>
          <a:srcRect/>
          <a:stretch>
            <a:fillRect/>
          </a:stretch>
        </p:blipFill>
        <p:spPr bwMode="auto">
          <a:xfrm>
            <a:off x="357158" y="285728"/>
            <a:ext cx="2928958" cy="36385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67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7152" y="357166"/>
            <a:ext cx="4546848" cy="4421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Для массажа ступней, с целью профилактики плоскостопия. </a:t>
            </a:r>
          </a:p>
          <a:p>
            <a:pPr marL="0" indent="0">
              <a:buNone/>
            </a:pPr>
            <a:r>
              <a:rPr lang="ru-RU" dirty="0" smtClean="0"/>
              <a:t>В индивидуальной работе с детьми разного возраста</a:t>
            </a:r>
            <a:endParaRPr lang="en-US" dirty="0"/>
          </a:p>
        </p:txBody>
      </p:sp>
      <p:pic>
        <p:nvPicPr>
          <p:cNvPr id="6146" name="Picture 2" descr="C:\Documents and Settings\Admin\Рабочий стол\Копия Новая папка\DSCF1238.JPG"/>
          <p:cNvPicPr>
            <a:picLocks noChangeAspect="1" noChangeArrowheads="1"/>
          </p:cNvPicPr>
          <p:nvPr/>
        </p:nvPicPr>
        <p:blipFill>
          <a:blip r:embed="rId2" cstate="screen">
            <a:lum contrast="38000"/>
          </a:blip>
          <a:srcRect/>
          <a:stretch>
            <a:fillRect/>
          </a:stretch>
        </p:blipFill>
        <p:spPr bwMode="auto">
          <a:xfrm>
            <a:off x="285720" y="3000372"/>
            <a:ext cx="4857752" cy="36433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679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7686" y="571480"/>
            <a:ext cx="4114800" cy="4493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4.  Для проведения эстафет и обучения бегу «змейкой» </a:t>
            </a:r>
            <a:endParaRPr lang="en-US" dirty="0"/>
          </a:p>
        </p:txBody>
      </p:sp>
      <p:pic>
        <p:nvPicPr>
          <p:cNvPr id="7171" name="Picture 3" descr="C:\Documents and Settings\Admin\Рабочий стол\Копия Новая папка\DSCF1244.JPG"/>
          <p:cNvPicPr>
            <a:picLocks noChangeAspect="1" noChangeArrowheads="1"/>
          </p:cNvPicPr>
          <p:nvPr/>
        </p:nvPicPr>
        <p:blipFill>
          <a:blip r:embed="rId2" cstate="screen">
            <a:lum contrast="38000"/>
          </a:blip>
          <a:srcRect/>
          <a:stretch>
            <a:fillRect/>
          </a:stretch>
        </p:blipFill>
        <p:spPr bwMode="auto">
          <a:xfrm>
            <a:off x="214282" y="214290"/>
            <a:ext cx="3359159" cy="4233881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Рабочий стол\Копия Новая папка\DSCF1245.JPG"/>
          <p:cNvPicPr>
            <a:picLocks noChangeAspect="1" noChangeArrowheads="1"/>
          </p:cNvPicPr>
          <p:nvPr/>
        </p:nvPicPr>
        <p:blipFill>
          <a:blip r:embed="rId3" cstate="screen">
            <a:lum contrast="38000"/>
          </a:blip>
          <a:srcRect/>
          <a:stretch>
            <a:fillRect/>
          </a:stretch>
        </p:blipFill>
        <p:spPr bwMode="auto">
          <a:xfrm>
            <a:off x="3857620" y="2500306"/>
            <a:ext cx="5084213" cy="4170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002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226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Спортивные цилиндры</vt:lpstr>
      <vt:lpstr>Спортивные цилиндры:</vt:lpstr>
      <vt:lpstr>Слайд 7</vt:lpstr>
      <vt:lpstr>Слайд 8</vt:lpstr>
      <vt:lpstr>Слайд 9</vt:lpstr>
      <vt:lpstr>Слайд 10</vt:lpstr>
      <vt:lpstr>Благодарю  за внимание</vt:lpstr>
    </vt:vector>
  </TitlesOfParts>
  <Company>AGC EUROPE 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Buhteev Aleksey</dc:creator>
  <cp:lastModifiedBy>Admin</cp:lastModifiedBy>
  <cp:revision>23</cp:revision>
  <dcterms:created xsi:type="dcterms:W3CDTF">2012-05-08T03:20:46Z</dcterms:created>
  <dcterms:modified xsi:type="dcterms:W3CDTF">2012-11-08T17:51:34Z</dcterms:modified>
</cp:coreProperties>
</file>