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Натюрморт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Лепка </a:t>
            </a:r>
          </a:p>
          <a:p>
            <a:r>
              <a:rPr lang="ru-RU" dirty="0" smtClean="0"/>
              <a:t>Семинар-практикум</a:t>
            </a:r>
          </a:p>
          <a:p>
            <a:endParaRPr lang="ru-RU" dirty="0"/>
          </a:p>
          <a:p>
            <a:r>
              <a:rPr lang="ru-RU" dirty="0" smtClean="0"/>
              <a:t>Воспитатель Костив А.С.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8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88" y="3429000"/>
            <a:ext cx="4098016" cy="30243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05976"/>
            <a:ext cx="3700047" cy="42775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39"/>
            <a:ext cx="4536504" cy="295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908720"/>
            <a:ext cx="734481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941358" cy="52190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Стожаров В.Ф. «Чай </a:t>
            </a:r>
            <a:r>
              <a:rPr lang="ru-RU" sz="3600" dirty="0" smtClean="0"/>
              <a:t>с </a:t>
            </a:r>
            <a:r>
              <a:rPr lang="ru-RU" sz="3600" dirty="0" smtClean="0"/>
              <a:t>калачами»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311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выразительности: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1965105"/>
            <a:ext cx="4116388" cy="27547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ru-RU" dirty="0" smtClean="0"/>
              <a:t>Композиционный центр натюрморта;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Подбор и расположение других предметов относительно центра;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Цвет, контраст;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Манера исполнения (предметы на переднем плане прописаны более детализировано по сравнению с центром).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1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58231"/>
            <a:ext cx="4876800" cy="3657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Лепка фруктов и овощей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6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29</TotalTime>
  <Words>53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Твердый переплет</vt:lpstr>
      <vt:lpstr>Натюрморт</vt:lpstr>
      <vt:lpstr>Презентация PowerPoint</vt:lpstr>
      <vt:lpstr>Презентация PowerPoint</vt:lpstr>
      <vt:lpstr>Стожаров В.Ф. «Чай с калачами»</vt:lpstr>
      <vt:lpstr>Средства выразительности:</vt:lpstr>
      <vt:lpstr>Лепка фруктов и овощей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Натюрморт</dc:title>
  <dc:creator>НАСТАС'Я</dc:creator>
  <cp:lastModifiedBy>Костивы</cp:lastModifiedBy>
  <cp:revision>7</cp:revision>
  <dcterms:created xsi:type="dcterms:W3CDTF">2014-02-19T17:45:50Z</dcterms:created>
  <dcterms:modified xsi:type="dcterms:W3CDTF">2014-02-20T01:46:32Z</dcterms:modified>
</cp:coreProperties>
</file>