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3F3FB-1BEF-4A56-950A-7C961B2D836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B0E3F6-FD26-4B6A-8F1C-E919E0385247}">
      <dgm:prSet phldrT="[Текст]" custT="1"/>
      <dgm:spPr/>
      <dgm:t>
        <a:bodyPr/>
        <a:lstStyle/>
        <a:p>
          <a:r>
            <a:rPr lang="ru-RU" sz="4000" dirty="0" smtClean="0">
              <a:latin typeface="Arial Black" panose="020B0A04020102020204" pitchFamily="34" charset="0"/>
            </a:rPr>
            <a:t>Игра</a:t>
          </a:r>
          <a:r>
            <a:rPr lang="ru-RU" sz="1400" dirty="0" smtClean="0"/>
            <a:t> </a:t>
          </a:r>
          <a:endParaRPr lang="ru-RU" sz="1400" dirty="0"/>
        </a:p>
      </dgm:t>
    </dgm:pt>
    <dgm:pt modelId="{32B8F6EA-D418-48D2-9E57-708E787C5412}" type="parTrans" cxnId="{67A93565-5489-4B67-A06B-2743859EB1A7}">
      <dgm:prSet/>
      <dgm:spPr/>
      <dgm:t>
        <a:bodyPr/>
        <a:lstStyle/>
        <a:p>
          <a:endParaRPr lang="ru-RU"/>
        </a:p>
      </dgm:t>
    </dgm:pt>
    <dgm:pt modelId="{4654AEBE-68B9-4791-B56B-E6BD466FF7EC}" type="sibTrans" cxnId="{67A93565-5489-4B67-A06B-2743859EB1A7}">
      <dgm:prSet/>
      <dgm:spPr/>
      <dgm:t>
        <a:bodyPr/>
        <a:lstStyle/>
        <a:p>
          <a:endParaRPr lang="ru-RU"/>
        </a:p>
      </dgm:t>
    </dgm:pt>
    <dgm:pt modelId="{7EDE491B-84DF-4520-B9BD-6D0EA5012BC1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</a:t>
          </a:r>
          <a:r>
            <a:rPr lang="ru-RU" sz="1800" dirty="0" smtClean="0">
              <a:latin typeface="+mj-lt"/>
              <a:cs typeface="Aharoni" panose="02010803020104030203" pitchFamily="2" charset="-79"/>
            </a:rPr>
            <a:t> </a:t>
          </a:r>
          <a:endParaRPr lang="ru-RU" sz="1800" dirty="0">
            <a:latin typeface="+mj-lt"/>
            <a:cs typeface="Aharoni" panose="02010803020104030203" pitchFamily="2" charset="-79"/>
          </a:endParaRPr>
        </a:p>
      </dgm:t>
    </dgm:pt>
    <dgm:pt modelId="{BFDDCC79-536B-42F2-9279-20B054D5A3EE}" type="parTrans" cxnId="{F8ABB6DE-6F52-4415-A721-87EBD51EAB49}">
      <dgm:prSet/>
      <dgm:spPr/>
      <dgm:t>
        <a:bodyPr/>
        <a:lstStyle/>
        <a:p>
          <a:endParaRPr lang="ru-RU"/>
        </a:p>
      </dgm:t>
    </dgm:pt>
    <dgm:pt modelId="{F7E0DB43-3AC5-433C-87D4-D5FC99AE9A65}" type="sibTrans" cxnId="{F8ABB6DE-6F52-4415-A721-87EBD51EAB49}">
      <dgm:prSet/>
      <dgm:spPr/>
      <dgm:t>
        <a:bodyPr/>
        <a:lstStyle/>
        <a:p>
          <a:endParaRPr lang="ru-RU"/>
        </a:p>
      </dgm:t>
    </dgm:pt>
    <dgm:pt modelId="{1F2E32E5-D98C-4027-A462-F7FACEA50A9F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Подводящие к спортивной деятельности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F4B67B-CB89-4417-9B28-37EA60F1BFAD}" type="parTrans" cxnId="{7160D4E4-9E8F-47BB-B81F-6C004B7CB1C6}">
      <dgm:prSet/>
      <dgm:spPr/>
      <dgm:t>
        <a:bodyPr/>
        <a:lstStyle/>
        <a:p>
          <a:endParaRPr lang="ru-RU"/>
        </a:p>
      </dgm:t>
    </dgm:pt>
    <dgm:pt modelId="{E53D75DF-1467-49A7-B7F5-3FD8D8449DC8}" type="sibTrans" cxnId="{7160D4E4-9E8F-47BB-B81F-6C004B7CB1C6}">
      <dgm:prSet/>
      <dgm:spPr/>
      <dgm:t>
        <a:bodyPr/>
        <a:lstStyle/>
        <a:p>
          <a:endParaRPr lang="ru-RU"/>
        </a:p>
      </dgm:t>
    </dgm:pt>
    <dgm:pt modelId="{72554882-687D-4305-8487-3DE6135DA00F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Элементарные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B9CB8F-30EF-420A-87B0-C242808EDF0E}" type="parTrans" cxnId="{5C3E27AC-3F42-48A8-A341-0113CE46618E}">
      <dgm:prSet/>
      <dgm:spPr/>
      <dgm:t>
        <a:bodyPr/>
        <a:lstStyle/>
        <a:p>
          <a:endParaRPr lang="ru-RU"/>
        </a:p>
      </dgm:t>
    </dgm:pt>
    <dgm:pt modelId="{C971B022-9223-4D82-AFB5-766D3E76A22F}" type="sibTrans" cxnId="{5C3E27AC-3F42-48A8-A341-0113CE46618E}">
      <dgm:prSet/>
      <dgm:spPr/>
      <dgm:t>
        <a:bodyPr/>
        <a:lstStyle/>
        <a:p>
          <a:endParaRPr lang="ru-RU"/>
        </a:p>
      </dgm:t>
    </dgm:pt>
    <dgm:pt modelId="{364708CD-7BF2-44CE-A557-648ED50437CD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Сложные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48E3FD-5685-4FE7-AB3C-1C31F205C14A}" type="parTrans" cxnId="{27B6ADD4-A3F1-464D-AE36-DBD36C1D42C2}">
      <dgm:prSet/>
      <dgm:spPr/>
      <dgm:t>
        <a:bodyPr/>
        <a:lstStyle/>
        <a:p>
          <a:endParaRPr lang="ru-RU"/>
        </a:p>
      </dgm:t>
    </dgm:pt>
    <dgm:pt modelId="{817CAAAC-1859-4450-A834-394AD0627886}" type="sibTrans" cxnId="{27B6ADD4-A3F1-464D-AE36-DBD36C1D42C2}">
      <dgm:prSet/>
      <dgm:spPr/>
      <dgm:t>
        <a:bodyPr/>
        <a:lstStyle/>
        <a:p>
          <a:endParaRPr lang="ru-RU"/>
        </a:p>
      </dgm:t>
    </dgm:pt>
    <dgm:pt modelId="{BC7E8BD8-1CDD-40F7-A78F-6AE9E329C0E7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степени физической нагрузки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64CC31-28B7-4EC8-A675-9B14283A4CE8}" type="parTrans" cxnId="{3922F4F8-6D09-48C0-BC47-80109CF4DE1F}">
      <dgm:prSet/>
      <dgm:spPr/>
      <dgm:t>
        <a:bodyPr/>
        <a:lstStyle/>
        <a:p>
          <a:endParaRPr lang="ru-RU"/>
        </a:p>
      </dgm:t>
    </dgm:pt>
    <dgm:pt modelId="{DAFA9151-4E44-4805-995B-E8E9471D3666}" type="sibTrans" cxnId="{3922F4F8-6D09-48C0-BC47-80109CF4DE1F}">
      <dgm:prSet/>
      <dgm:spPr/>
      <dgm:t>
        <a:bodyPr/>
        <a:lstStyle/>
        <a:p>
          <a:endParaRPr lang="ru-RU"/>
        </a:p>
      </dgm:t>
    </dgm:pt>
    <dgm:pt modelId="{85EDCFC9-D171-4DE2-8D08-DC822CD06FD3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Коллективные (для всей группы 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9BDFD5-5108-465B-BE54-B497A17F647E}" type="parTrans" cxnId="{5C406B07-62E7-4E09-A05D-81C42536F318}">
      <dgm:prSet/>
      <dgm:spPr/>
      <dgm:t>
        <a:bodyPr/>
        <a:lstStyle/>
        <a:p>
          <a:endParaRPr lang="ru-RU"/>
        </a:p>
      </dgm:t>
    </dgm:pt>
    <dgm:pt modelId="{C63BA0C6-F7E3-467B-9428-ECB94B3476C4}" type="sibTrans" cxnId="{5C406B07-62E7-4E09-A05D-81C42536F318}">
      <dgm:prSet/>
      <dgm:spPr/>
      <dgm:t>
        <a:bodyPr/>
        <a:lstStyle/>
        <a:p>
          <a:endParaRPr lang="ru-RU"/>
        </a:p>
      </dgm:t>
    </dgm:pt>
    <dgm:pt modelId="{41E00E6F-6D38-4187-819B-7E6E7DFC0F69}" type="pres">
      <dgm:prSet presAssocID="{9D73F3FB-1BEF-4A56-950A-7C961B2D836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8FBE441-DA20-4F20-9A9D-B1AB4584CA23}" type="pres">
      <dgm:prSet presAssocID="{33B0E3F6-FD26-4B6A-8F1C-E919E0385247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FDE61812-2675-41DE-A706-2FBAF32ABC59}" type="pres">
      <dgm:prSet presAssocID="{7EDE491B-84DF-4520-B9BD-6D0EA5012BC1}" presName="Accent1" presStyleCnt="0"/>
      <dgm:spPr/>
    </dgm:pt>
    <dgm:pt modelId="{B03683E8-6D99-46EA-BDDB-1A72CFCCC95D}" type="pres">
      <dgm:prSet presAssocID="{7EDE491B-84DF-4520-B9BD-6D0EA5012BC1}" presName="Accent" presStyleLbl="bgShp" presStyleIdx="0" presStyleCnt="6"/>
      <dgm:spPr/>
    </dgm:pt>
    <dgm:pt modelId="{5FB23ED2-4E8A-4A21-8EBC-48B53AF20F7A}" type="pres">
      <dgm:prSet presAssocID="{7EDE491B-84DF-4520-B9BD-6D0EA5012BC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20E21-FF92-4390-8CE9-5249B978B049}" type="pres">
      <dgm:prSet presAssocID="{1F2E32E5-D98C-4027-A462-F7FACEA50A9F}" presName="Accent2" presStyleCnt="0"/>
      <dgm:spPr/>
    </dgm:pt>
    <dgm:pt modelId="{386F3DA8-9BCA-4D67-8163-64B991873910}" type="pres">
      <dgm:prSet presAssocID="{1F2E32E5-D98C-4027-A462-F7FACEA50A9F}" presName="Accent" presStyleLbl="bgShp" presStyleIdx="1" presStyleCnt="6"/>
      <dgm:spPr/>
    </dgm:pt>
    <dgm:pt modelId="{DF86673A-676E-451F-ADF7-5A1BC3B56FD0}" type="pres">
      <dgm:prSet presAssocID="{1F2E32E5-D98C-4027-A462-F7FACEA50A9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163F7-765D-47E6-BDB4-8F75DFEA776B}" type="pres">
      <dgm:prSet presAssocID="{72554882-687D-4305-8487-3DE6135DA00F}" presName="Accent3" presStyleCnt="0"/>
      <dgm:spPr/>
    </dgm:pt>
    <dgm:pt modelId="{118407E6-0239-4E53-82C8-2CB03469873B}" type="pres">
      <dgm:prSet presAssocID="{72554882-687D-4305-8487-3DE6135DA00F}" presName="Accent" presStyleLbl="bgShp" presStyleIdx="2" presStyleCnt="6"/>
      <dgm:spPr/>
    </dgm:pt>
    <dgm:pt modelId="{D3EAF9B8-871B-4956-B75D-DE7E7CCD416B}" type="pres">
      <dgm:prSet presAssocID="{72554882-687D-4305-8487-3DE6135DA00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51612-09CA-4A51-9248-99AF217631D8}" type="pres">
      <dgm:prSet presAssocID="{364708CD-7BF2-44CE-A557-648ED50437CD}" presName="Accent4" presStyleCnt="0"/>
      <dgm:spPr/>
    </dgm:pt>
    <dgm:pt modelId="{CEEC3AD2-8FD9-4DA8-A951-162B7FFD4BA8}" type="pres">
      <dgm:prSet presAssocID="{364708CD-7BF2-44CE-A557-648ED50437CD}" presName="Accent" presStyleLbl="bgShp" presStyleIdx="3" presStyleCnt="6"/>
      <dgm:spPr/>
    </dgm:pt>
    <dgm:pt modelId="{5C358939-1DD2-4E14-81EF-C89B39AF856C}" type="pres">
      <dgm:prSet presAssocID="{364708CD-7BF2-44CE-A557-648ED50437C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1D1A7-0D8B-46C1-BDA5-80801A544189}" type="pres">
      <dgm:prSet presAssocID="{BC7E8BD8-1CDD-40F7-A78F-6AE9E329C0E7}" presName="Accent5" presStyleCnt="0"/>
      <dgm:spPr/>
    </dgm:pt>
    <dgm:pt modelId="{A90303D0-9BE5-49E7-A8E9-3178B968EF92}" type="pres">
      <dgm:prSet presAssocID="{BC7E8BD8-1CDD-40F7-A78F-6AE9E329C0E7}" presName="Accent" presStyleLbl="bgShp" presStyleIdx="4" presStyleCnt="6"/>
      <dgm:spPr/>
    </dgm:pt>
    <dgm:pt modelId="{79A2CE2A-2118-471F-902C-48C13463BDAE}" type="pres">
      <dgm:prSet presAssocID="{BC7E8BD8-1CDD-40F7-A78F-6AE9E329C0E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13098-3C81-4D35-AB12-9560A9195FF3}" type="pres">
      <dgm:prSet presAssocID="{85EDCFC9-D171-4DE2-8D08-DC822CD06FD3}" presName="Accent6" presStyleCnt="0"/>
      <dgm:spPr/>
    </dgm:pt>
    <dgm:pt modelId="{12C4647E-ED55-4A28-B6EA-21728E2CB5FE}" type="pres">
      <dgm:prSet presAssocID="{85EDCFC9-D171-4DE2-8D08-DC822CD06FD3}" presName="Accent" presStyleLbl="bgShp" presStyleIdx="5" presStyleCnt="6"/>
      <dgm:spPr/>
    </dgm:pt>
    <dgm:pt modelId="{E3F4CC8C-5D23-4EB2-AF65-82F57D59E5F9}" type="pres">
      <dgm:prSet presAssocID="{85EDCFC9-D171-4DE2-8D08-DC822CD06FD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25DAF-A193-4C31-AFE3-9F9BEE5CFBB9}" type="presOf" srcId="{BC7E8BD8-1CDD-40F7-A78F-6AE9E329C0E7}" destId="{79A2CE2A-2118-471F-902C-48C13463BDAE}" srcOrd="0" destOrd="0" presId="urn:microsoft.com/office/officeart/2011/layout/HexagonRadial"/>
    <dgm:cxn modelId="{5C406B07-62E7-4E09-A05D-81C42536F318}" srcId="{33B0E3F6-FD26-4B6A-8F1C-E919E0385247}" destId="{85EDCFC9-D171-4DE2-8D08-DC822CD06FD3}" srcOrd="5" destOrd="0" parTransId="{B79BDFD5-5108-465B-BE54-B497A17F647E}" sibTransId="{C63BA0C6-F7E3-467B-9428-ECB94B3476C4}"/>
    <dgm:cxn modelId="{DCBB9949-D92B-42F7-BA0A-4024B7ABFE0C}" type="presOf" srcId="{85EDCFC9-D171-4DE2-8D08-DC822CD06FD3}" destId="{E3F4CC8C-5D23-4EB2-AF65-82F57D59E5F9}" srcOrd="0" destOrd="0" presId="urn:microsoft.com/office/officeart/2011/layout/HexagonRadial"/>
    <dgm:cxn modelId="{E29B495D-05A7-4F51-953D-227366F9C21B}" type="presOf" srcId="{9D73F3FB-1BEF-4A56-950A-7C961B2D8361}" destId="{41E00E6F-6D38-4187-819B-7E6E7DFC0F69}" srcOrd="0" destOrd="0" presId="urn:microsoft.com/office/officeart/2011/layout/HexagonRadial"/>
    <dgm:cxn modelId="{C1D96194-857F-4678-8510-B3CB02FDD70A}" type="presOf" srcId="{7EDE491B-84DF-4520-B9BD-6D0EA5012BC1}" destId="{5FB23ED2-4E8A-4A21-8EBC-48B53AF20F7A}" srcOrd="0" destOrd="0" presId="urn:microsoft.com/office/officeart/2011/layout/HexagonRadial"/>
    <dgm:cxn modelId="{7160D4E4-9E8F-47BB-B81F-6C004B7CB1C6}" srcId="{33B0E3F6-FD26-4B6A-8F1C-E919E0385247}" destId="{1F2E32E5-D98C-4027-A462-F7FACEA50A9F}" srcOrd="1" destOrd="0" parTransId="{AAF4B67B-CB89-4417-9B28-37EA60F1BFAD}" sibTransId="{E53D75DF-1467-49A7-B7F5-3FD8D8449DC8}"/>
    <dgm:cxn modelId="{6E08117E-5156-4A43-BACE-E3B0B3C4971C}" type="presOf" srcId="{364708CD-7BF2-44CE-A557-648ED50437CD}" destId="{5C358939-1DD2-4E14-81EF-C89B39AF856C}" srcOrd="0" destOrd="0" presId="urn:microsoft.com/office/officeart/2011/layout/HexagonRadial"/>
    <dgm:cxn modelId="{67A93565-5489-4B67-A06B-2743859EB1A7}" srcId="{9D73F3FB-1BEF-4A56-950A-7C961B2D8361}" destId="{33B0E3F6-FD26-4B6A-8F1C-E919E0385247}" srcOrd="0" destOrd="0" parTransId="{32B8F6EA-D418-48D2-9E57-708E787C5412}" sibTransId="{4654AEBE-68B9-4791-B56B-E6BD466FF7EC}"/>
    <dgm:cxn modelId="{F8ABB6DE-6F52-4415-A721-87EBD51EAB49}" srcId="{33B0E3F6-FD26-4B6A-8F1C-E919E0385247}" destId="{7EDE491B-84DF-4520-B9BD-6D0EA5012BC1}" srcOrd="0" destOrd="0" parTransId="{BFDDCC79-536B-42F2-9279-20B054D5A3EE}" sibTransId="{F7E0DB43-3AC5-433C-87D4-D5FC99AE9A65}"/>
    <dgm:cxn modelId="{039AD775-431F-40D5-A284-77C08D494C00}" type="presOf" srcId="{72554882-687D-4305-8487-3DE6135DA00F}" destId="{D3EAF9B8-871B-4956-B75D-DE7E7CCD416B}" srcOrd="0" destOrd="0" presId="urn:microsoft.com/office/officeart/2011/layout/HexagonRadial"/>
    <dgm:cxn modelId="{B02ECCEC-1AB1-481B-AE23-F4BF7F2EAB90}" type="presOf" srcId="{33B0E3F6-FD26-4B6A-8F1C-E919E0385247}" destId="{18FBE441-DA20-4F20-9A9D-B1AB4584CA23}" srcOrd="0" destOrd="0" presId="urn:microsoft.com/office/officeart/2011/layout/HexagonRadial"/>
    <dgm:cxn modelId="{27B6ADD4-A3F1-464D-AE36-DBD36C1D42C2}" srcId="{33B0E3F6-FD26-4B6A-8F1C-E919E0385247}" destId="{364708CD-7BF2-44CE-A557-648ED50437CD}" srcOrd="3" destOrd="0" parTransId="{9B48E3FD-5685-4FE7-AB3C-1C31F205C14A}" sibTransId="{817CAAAC-1859-4450-A834-394AD0627886}"/>
    <dgm:cxn modelId="{5C3E27AC-3F42-48A8-A341-0113CE46618E}" srcId="{33B0E3F6-FD26-4B6A-8F1C-E919E0385247}" destId="{72554882-687D-4305-8487-3DE6135DA00F}" srcOrd="2" destOrd="0" parTransId="{9EB9CB8F-30EF-420A-87B0-C242808EDF0E}" sibTransId="{C971B022-9223-4D82-AFB5-766D3E76A22F}"/>
    <dgm:cxn modelId="{F16CC220-F146-4280-988E-ED1392FBB638}" type="presOf" srcId="{1F2E32E5-D98C-4027-A462-F7FACEA50A9F}" destId="{DF86673A-676E-451F-ADF7-5A1BC3B56FD0}" srcOrd="0" destOrd="0" presId="urn:microsoft.com/office/officeart/2011/layout/HexagonRadial"/>
    <dgm:cxn modelId="{3922F4F8-6D09-48C0-BC47-80109CF4DE1F}" srcId="{33B0E3F6-FD26-4B6A-8F1C-E919E0385247}" destId="{BC7E8BD8-1CDD-40F7-A78F-6AE9E329C0E7}" srcOrd="4" destOrd="0" parTransId="{5B64CC31-28B7-4EC8-A675-9B14283A4CE8}" sibTransId="{DAFA9151-4E44-4805-995B-E8E9471D3666}"/>
    <dgm:cxn modelId="{3D11A1E7-F51F-47BB-9AF8-B4905D54F962}" type="presParOf" srcId="{41E00E6F-6D38-4187-819B-7E6E7DFC0F69}" destId="{18FBE441-DA20-4F20-9A9D-B1AB4584CA23}" srcOrd="0" destOrd="0" presId="urn:microsoft.com/office/officeart/2011/layout/HexagonRadial"/>
    <dgm:cxn modelId="{4BA8DA78-B567-4B17-9136-35AA5D0ECA82}" type="presParOf" srcId="{41E00E6F-6D38-4187-819B-7E6E7DFC0F69}" destId="{FDE61812-2675-41DE-A706-2FBAF32ABC59}" srcOrd="1" destOrd="0" presId="urn:microsoft.com/office/officeart/2011/layout/HexagonRadial"/>
    <dgm:cxn modelId="{6C4B6A8C-49B0-43CB-9980-AD6EB0B48D11}" type="presParOf" srcId="{FDE61812-2675-41DE-A706-2FBAF32ABC59}" destId="{B03683E8-6D99-46EA-BDDB-1A72CFCCC95D}" srcOrd="0" destOrd="0" presId="urn:microsoft.com/office/officeart/2011/layout/HexagonRadial"/>
    <dgm:cxn modelId="{CAF2A3C8-01B0-4FFB-A3AF-D39E676C4BCB}" type="presParOf" srcId="{41E00E6F-6D38-4187-819B-7E6E7DFC0F69}" destId="{5FB23ED2-4E8A-4A21-8EBC-48B53AF20F7A}" srcOrd="2" destOrd="0" presId="urn:microsoft.com/office/officeart/2011/layout/HexagonRadial"/>
    <dgm:cxn modelId="{07869C5C-021A-4C94-82D8-687A3D045EE3}" type="presParOf" srcId="{41E00E6F-6D38-4187-819B-7E6E7DFC0F69}" destId="{93420E21-FF92-4390-8CE9-5249B978B049}" srcOrd="3" destOrd="0" presId="urn:microsoft.com/office/officeart/2011/layout/HexagonRadial"/>
    <dgm:cxn modelId="{23DDFDB3-5BF4-41B1-BA50-88B54CAF3D82}" type="presParOf" srcId="{93420E21-FF92-4390-8CE9-5249B978B049}" destId="{386F3DA8-9BCA-4D67-8163-64B991873910}" srcOrd="0" destOrd="0" presId="urn:microsoft.com/office/officeart/2011/layout/HexagonRadial"/>
    <dgm:cxn modelId="{43F0E07D-4890-43BD-97A8-B77DF8534F98}" type="presParOf" srcId="{41E00E6F-6D38-4187-819B-7E6E7DFC0F69}" destId="{DF86673A-676E-451F-ADF7-5A1BC3B56FD0}" srcOrd="4" destOrd="0" presId="urn:microsoft.com/office/officeart/2011/layout/HexagonRadial"/>
    <dgm:cxn modelId="{6B038253-46FD-4EE6-8F7A-73EEC9B9903A}" type="presParOf" srcId="{41E00E6F-6D38-4187-819B-7E6E7DFC0F69}" destId="{698163F7-765D-47E6-BDB4-8F75DFEA776B}" srcOrd="5" destOrd="0" presId="urn:microsoft.com/office/officeart/2011/layout/HexagonRadial"/>
    <dgm:cxn modelId="{38BBD986-B2C8-4730-A207-49860544F012}" type="presParOf" srcId="{698163F7-765D-47E6-BDB4-8F75DFEA776B}" destId="{118407E6-0239-4E53-82C8-2CB03469873B}" srcOrd="0" destOrd="0" presId="urn:microsoft.com/office/officeart/2011/layout/HexagonRadial"/>
    <dgm:cxn modelId="{CD83258A-F49F-4333-8370-55B27D75F68A}" type="presParOf" srcId="{41E00E6F-6D38-4187-819B-7E6E7DFC0F69}" destId="{D3EAF9B8-871B-4956-B75D-DE7E7CCD416B}" srcOrd="6" destOrd="0" presId="urn:microsoft.com/office/officeart/2011/layout/HexagonRadial"/>
    <dgm:cxn modelId="{A7DC5DBF-1BC1-44D1-BF4F-DB2195DD22A9}" type="presParOf" srcId="{41E00E6F-6D38-4187-819B-7E6E7DFC0F69}" destId="{58D51612-09CA-4A51-9248-99AF217631D8}" srcOrd="7" destOrd="0" presId="urn:microsoft.com/office/officeart/2011/layout/HexagonRadial"/>
    <dgm:cxn modelId="{6B195DFF-2DF1-40AE-BA48-5AE6B6061CC6}" type="presParOf" srcId="{58D51612-09CA-4A51-9248-99AF217631D8}" destId="{CEEC3AD2-8FD9-4DA8-A951-162B7FFD4BA8}" srcOrd="0" destOrd="0" presId="urn:microsoft.com/office/officeart/2011/layout/HexagonRadial"/>
    <dgm:cxn modelId="{D4443746-C073-4581-9386-E8F525E49926}" type="presParOf" srcId="{41E00E6F-6D38-4187-819B-7E6E7DFC0F69}" destId="{5C358939-1DD2-4E14-81EF-C89B39AF856C}" srcOrd="8" destOrd="0" presId="urn:microsoft.com/office/officeart/2011/layout/HexagonRadial"/>
    <dgm:cxn modelId="{C1CBC28A-3A8D-4483-A716-2FD8E2880F4F}" type="presParOf" srcId="{41E00E6F-6D38-4187-819B-7E6E7DFC0F69}" destId="{C671D1A7-0D8B-46C1-BDA5-80801A544189}" srcOrd="9" destOrd="0" presId="urn:microsoft.com/office/officeart/2011/layout/HexagonRadial"/>
    <dgm:cxn modelId="{56D89734-F032-4CE5-8176-10174FE60ADF}" type="presParOf" srcId="{C671D1A7-0D8B-46C1-BDA5-80801A544189}" destId="{A90303D0-9BE5-49E7-A8E9-3178B968EF92}" srcOrd="0" destOrd="0" presId="urn:microsoft.com/office/officeart/2011/layout/HexagonRadial"/>
    <dgm:cxn modelId="{64784BE4-BFA8-4D48-86F3-AD73E92C3F26}" type="presParOf" srcId="{41E00E6F-6D38-4187-819B-7E6E7DFC0F69}" destId="{79A2CE2A-2118-471F-902C-48C13463BDAE}" srcOrd="10" destOrd="0" presId="urn:microsoft.com/office/officeart/2011/layout/HexagonRadial"/>
    <dgm:cxn modelId="{6876EB4D-BB52-4B3E-83A3-BCD81AEAF37C}" type="presParOf" srcId="{41E00E6F-6D38-4187-819B-7E6E7DFC0F69}" destId="{8AC13098-3C81-4D35-AB12-9560A9195FF3}" srcOrd="11" destOrd="0" presId="urn:microsoft.com/office/officeart/2011/layout/HexagonRadial"/>
    <dgm:cxn modelId="{5EB47F94-CB85-4043-BCEC-B36E46388ECA}" type="presParOf" srcId="{8AC13098-3C81-4D35-AB12-9560A9195FF3}" destId="{12C4647E-ED55-4A28-B6EA-21728E2CB5FE}" srcOrd="0" destOrd="0" presId="urn:microsoft.com/office/officeart/2011/layout/HexagonRadial"/>
    <dgm:cxn modelId="{BC6655BD-12BA-4809-AD33-243B98870F93}" type="presParOf" srcId="{41E00E6F-6D38-4187-819B-7E6E7DFC0F69}" destId="{E3F4CC8C-5D23-4EB2-AF65-82F57D59E5F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070913-790C-498C-9649-C48E4268D4A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BF8068-190E-4EB8-9C52-7109D2A0C71D}">
      <dgm:prSet phldrT="[Текст]"/>
      <dgm:spPr/>
      <dgm:t>
        <a:bodyPr/>
        <a:lstStyle/>
        <a:p>
          <a:r>
            <a:rPr lang="ru-RU" dirty="0" smtClean="0"/>
            <a:t>Элементарные </a:t>
          </a:r>
          <a:endParaRPr lang="ru-RU" dirty="0"/>
        </a:p>
      </dgm:t>
    </dgm:pt>
    <dgm:pt modelId="{B4CC52B9-9E77-4CAC-A246-864EA3870D6E}" type="parTrans" cxnId="{328C04C8-71AF-410D-A881-73CA161736DA}">
      <dgm:prSet/>
      <dgm:spPr/>
      <dgm:t>
        <a:bodyPr/>
        <a:lstStyle/>
        <a:p>
          <a:endParaRPr lang="ru-RU"/>
        </a:p>
      </dgm:t>
    </dgm:pt>
    <dgm:pt modelId="{ED889715-0A84-427E-AD95-9876E0FC0563}" type="sibTrans" cxnId="{328C04C8-71AF-410D-A881-73CA161736DA}">
      <dgm:prSet/>
      <dgm:spPr/>
      <dgm:t>
        <a:bodyPr/>
        <a:lstStyle/>
        <a:p>
          <a:endParaRPr lang="ru-RU"/>
        </a:p>
      </dgm:t>
    </dgm:pt>
    <dgm:pt modelId="{37837C07-AFFE-429C-A9C7-84F3C9C0767A}">
      <dgm:prSet phldrT="[Текст]"/>
      <dgm:spPr/>
      <dgm:t>
        <a:bodyPr/>
        <a:lstStyle/>
        <a:p>
          <a:r>
            <a:rPr lang="ru-RU" dirty="0" smtClean="0"/>
            <a:t>Сюжетные (имеют готовый сюжет и фиксированные правила)</a:t>
          </a:r>
          <a:endParaRPr lang="ru-RU" dirty="0"/>
        </a:p>
      </dgm:t>
    </dgm:pt>
    <dgm:pt modelId="{96149BC3-DB01-4418-A9FE-4F0B5000211B}" type="parTrans" cxnId="{83B12BE8-1E6B-4F8B-B525-96961FFF29AD}">
      <dgm:prSet/>
      <dgm:spPr/>
      <dgm:t>
        <a:bodyPr/>
        <a:lstStyle/>
        <a:p>
          <a:endParaRPr lang="ru-RU"/>
        </a:p>
      </dgm:t>
    </dgm:pt>
    <dgm:pt modelId="{DAC81827-A53F-4BF2-B589-1E90B94F0789}" type="sibTrans" cxnId="{83B12BE8-1E6B-4F8B-B525-96961FFF29AD}">
      <dgm:prSet/>
      <dgm:spPr/>
      <dgm:t>
        <a:bodyPr/>
        <a:lstStyle/>
        <a:p>
          <a:endParaRPr lang="ru-RU"/>
        </a:p>
      </dgm:t>
    </dgm:pt>
    <dgm:pt modelId="{EE9ED083-9034-4D91-A1CB-75B6A72AA735}">
      <dgm:prSet phldrT="[Текст]"/>
      <dgm:spPr/>
      <dgm:t>
        <a:bodyPr/>
        <a:lstStyle/>
        <a:p>
          <a:r>
            <a:rPr lang="ru-RU" dirty="0" smtClean="0"/>
            <a:t>Бессюжетные (не имеют сюжета, имеют правила.</a:t>
          </a:r>
        </a:p>
        <a:p>
          <a:r>
            <a:rPr lang="ru-RU" dirty="0" smtClean="0"/>
            <a:t>«</a:t>
          </a:r>
          <a:r>
            <a:rPr lang="ru-RU" dirty="0" err="1" smtClean="0"/>
            <a:t>Ловишки</a:t>
          </a:r>
          <a:r>
            <a:rPr lang="ru-RU" dirty="0" smtClean="0"/>
            <a:t>»)</a:t>
          </a:r>
          <a:endParaRPr lang="ru-RU" dirty="0"/>
        </a:p>
      </dgm:t>
    </dgm:pt>
    <dgm:pt modelId="{3E03FE5D-BD67-4FEA-9E8A-8963E08D832F}" type="parTrans" cxnId="{9B1F55BB-9849-49FD-8263-D547A98B411D}">
      <dgm:prSet/>
      <dgm:spPr/>
      <dgm:t>
        <a:bodyPr/>
        <a:lstStyle/>
        <a:p>
          <a:endParaRPr lang="ru-RU"/>
        </a:p>
      </dgm:t>
    </dgm:pt>
    <dgm:pt modelId="{785D1A88-AD16-44CD-8566-89D707DE144B}" type="sibTrans" cxnId="{9B1F55BB-9849-49FD-8263-D547A98B411D}">
      <dgm:prSet/>
      <dgm:spPr/>
      <dgm:t>
        <a:bodyPr/>
        <a:lstStyle/>
        <a:p>
          <a:endParaRPr lang="ru-RU"/>
        </a:p>
      </dgm:t>
    </dgm:pt>
    <dgm:pt modelId="{2B1371E9-5962-46BF-BBBC-F74459D07C45}">
      <dgm:prSet phldrT="[Текст]"/>
      <dgm:spPr/>
      <dgm:t>
        <a:bodyPr/>
        <a:lstStyle/>
        <a:p>
          <a:r>
            <a:rPr lang="ru-RU" dirty="0" smtClean="0"/>
            <a:t>Игры- забавы, аттракционы (бег в мешках)</a:t>
          </a:r>
          <a:endParaRPr lang="ru-RU" dirty="0"/>
        </a:p>
      </dgm:t>
    </dgm:pt>
    <dgm:pt modelId="{1878E2BB-BBC9-4406-96C8-A1804FDE9AC6}" type="parTrans" cxnId="{9C11483A-57A6-4083-80BC-3ED2EDBE66B4}">
      <dgm:prSet/>
      <dgm:spPr/>
      <dgm:t>
        <a:bodyPr/>
        <a:lstStyle/>
        <a:p>
          <a:endParaRPr lang="ru-RU"/>
        </a:p>
      </dgm:t>
    </dgm:pt>
    <dgm:pt modelId="{196826F2-9467-4523-9004-81B7FA8BE73E}" type="sibTrans" cxnId="{9C11483A-57A6-4083-80BC-3ED2EDBE66B4}">
      <dgm:prSet/>
      <dgm:spPr/>
      <dgm:t>
        <a:bodyPr/>
        <a:lstStyle/>
        <a:p>
          <a:endParaRPr lang="ru-RU"/>
        </a:p>
      </dgm:t>
    </dgm:pt>
    <dgm:pt modelId="{7A84A7FE-4DCB-4A86-8263-2392239A54E7}" type="pres">
      <dgm:prSet presAssocID="{DC070913-790C-498C-9649-C48E4268D4A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3E1222-B159-4B0F-BCEE-11AD162FAAA7}" type="pres">
      <dgm:prSet presAssocID="{0DBF8068-190E-4EB8-9C52-7109D2A0C71D}" presName="root" presStyleCnt="0"/>
      <dgm:spPr/>
    </dgm:pt>
    <dgm:pt modelId="{868D7E05-6D8B-45DA-8D22-C5AF727B60E2}" type="pres">
      <dgm:prSet presAssocID="{0DBF8068-190E-4EB8-9C52-7109D2A0C71D}" presName="rootComposite" presStyleCnt="0"/>
      <dgm:spPr/>
    </dgm:pt>
    <dgm:pt modelId="{E1C0738C-770F-4678-A5DF-8CAA1006B68B}" type="pres">
      <dgm:prSet presAssocID="{0DBF8068-190E-4EB8-9C52-7109D2A0C71D}" presName="rootText" presStyleLbl="node1" presStyleIdx="0" presStyleCnt="1" custLinFactX="-8145" custLinFactNeighborX="-100000" custLinFactNeighborY="4981"/>
      <dgm:spPr/>
      <dgm:t>
        <a:bodyPr/>
        <a:lstStyle/>
        <a:p>
          <a:endParaRPr lang="ru-RU"/>
        </a:p>
      </dgm:t>
    </dgm:pt>
    <dgm:pt modelId="{9EC7471B-466F-4968-B9D3-4A22BF50E144}" type="pres">
      <dgm:prSet presAssocID="{0DBF8068-190E-4EB8-9C52-7109D2A0C71D}" presName="rootConnector" presStyleLbl="node1" presStyleIdx="0" presStyleCnt="1"/>
      <dgm:spPr/>
      <dgm:t>
        <a:bodyPr/>
        <a:lstStyle/>
        <a:p>
          <a:endParaRPr lang="ru-RU"/>
        </a:p>
      </dgm:t>
    </dgm:pt>
    <dgm:pt modelId="{14166F71-84EF-484E-9666-A0D21DBA1097}" type="pres">
      <dgm:prSet presAssocID="{0DBF8068-190E-4EB8-9C52-7109D2A0C71D}" presName="childShape" presStyleCnt="0"/>
      <dgm:spPr/>
    </dgm:pt>
    <dgm:pt modelId="{7A7ADD22-5402-4E6F-B581-4FF59B7B1B31}" type="pres">
      <dgm:prSet presAssocID="{96149BC3-DB01-4418-A9FE-4F0B5000211B}" presName="Name13" presStyleLbl="parChTrans1D2" presStyleIdx="0" presStyleCnt="3"/>
      <dgm:spPr/>
      <dgm:t>
        <a:bodyPr/>
        <a:lstStyle/>
        <a:p>
          <a:endParaRPr lang="ru-RU"/>
        </a:p>
      </dgm:t>
    </dgm:pt>
    <dgm:pt modelId="{4D59C8D3-D644-41E4-9EC4-701D933BDBB4}" type="pres">
      <dgm:prSet presAssocID="{37837C07-AFFE-429C-A9C7-84F3C9C0767A}" presName="childText" presStyleLbl="bgAcc1" presStyleIdx="0" presStyleCnt="3" custLinFactX="-33146" custLinFactNeighborX="-100000" custLinFactNeighborY="-1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8A947-21F4-4D58-AABC-3C93FFA7E5DF}" type="pres">
      <dgm:prSet presAssocID="{3E03FE5D-BD67-4FEA-9E8A-8963E08D832F}" presName="Name13" presStyleLbl="parChTrans1D2" presStyleIdx="1" presStyleCnt="3"/>
      <dgm:spPr/>
      <dgm:t>
        <a:bodyPr/>
        <a:lstStyle/>
        <a:p>
          <a:endParaRPr lang="ru-RU"/>
        </a:p>
      </dgm:t>
    </dgm:pt>
    <dgm:pt modelId="{B06C594C-7413-4D36-8FFF-EC833D441349}" type="pres">
      <dgm:prSet presAssocID="{EE9ED083-9034-4D91-A1CB-75B6A72AA735}" presName="childText" presStyleLbl="bgAcc1" presStyleIdx="1" presStyleCnt="3" custLinFactX="-29767" custLinFactNeighborX="-100000" custLinFactNeighborY="-7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2D043-030A-4112-80BA-7C3B45D6177E}" type="pres">
      <dgm:prSet presAssocID="{1878E2BB-BBC9-4406-96C8-A1804FDE9AC6}" presName="Name13" presStyleLbl="parChTrans1D2" presStyleIdx="2" presStyleCnt="3"/>
      <dgm:spPr/>
      <dgm:t>
        <a:bodyPr/>
        <a:lstStyle/>
        <a:p>
          <a:endParaRPr lang="ru-RU"/>
        </a:p>
      </dgm:t>
    </dgm:pt>
    <dgm:pt modelId="{3DFC3B28-8D9F-4A39-8E99-81B25D85E0A8}" type="pres">
      <dgm:prSet presAssocID="{2B1371E9-5962-46BF-BBBC-F74459D07C45}" presName="childText" presStyleLbl="bgAcc1" presStyleIdx="2" presStyleCnt="3" custLinFactX="-29767" custLinFactNeighborX="-100000" custLinFactNeighborY="3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BE4FD-E07F-4EA8-AC50-74E6053D08D4}" type="presOf" srcId="{0DBF8068-190E-4EB8-9C52-7109D2A0C71D}" destId="{E1C0738C-770F-4678-A5DF-8CAA1006B68B}" srcOrd="0" destOrd="0" presId="urn:microsoft.com/office/officeart/2005/8/layout/hierarchy3"/>
    <dgm:cxn modelId="{328C04C8-71AF-410D-A881-73CA161736DA}" srcId="{DC070913-790C-498C-9649-C48E4268D4AC}" destId="{0DBF8068-190E-4EB8-9C52-7109D2A0C71D}" srcOrd="0" destOrd="0" parTransId="{B4CC52B9-9E77-4CAC-A246-864EA3870D6E}" sibTransId="{ED889715-0A84-427E-AD95-9876E0FC0563}"/>
    <dgm:cxn modelId="{A28D22CF-12F7-4D08-9CF4-1EE0F2950EFA}" type="presOf" srcId="{3E03FE5D-BD67-4FEA-9E8A-8963E08D832F}" destId="{6238A947-21F4-4D58-AABC-3C93FFA7E5DF}" srcOrd="0" destOrd="0" presId="urn:microsoft.com/office/officeart/2005/8/layout/hierarchy3"/>
    <dgm:cxn modelId="{94D32AAF-3365-4874-8B0D-7BBCE7613C4F}" type="presOf" srcId="{EE9ED083-9034-4D91-A1CB-75B6A72AA735}" destId="{B06C594C-7413-4D36-8FFF-EC833D441349}" srcOrd="0" destOrd="0" presId="urn:microsoft.com/office/officeart/2005/8/layout/hierarchy3"/>
    <dgm:cxn modelId="{0DC8EAAA-08A0-4E82-B8D0-B8F9614FE27D}" type="presOf" srcId="{0DBF8068-190E-4EB8-9C52-7109D2A0C71D}" destId="{9EC7471B-466F-4968-B9D3-4A22BF50E144}" srcOrd="1" destOrd="0" presId="urn:microsoft.com/office/officeart/2005/8/layout/hierarchy3"/>
    <dgm:cxn modelId="{509F00BC-682F-4696-A0B5-42A8775BBF86}" type="presOf" srcId="{DC070913-790C-498C-9649-C48E4268D4AC}" destId="{7A84A7FE-4DCB-4A86-8263-2392239A54E7}" srcOrd="0" destOrd="0" presId="urn:microsoft.com/office/officeart/2005/8/layout/hierarchy3"/>
    <dgm:cxn modelId="{9B1F55BB-9849-49FD-8263-D547A98B411D}" srcId="{0DBF8068-190E-4EB8-9C52-7109D2A0C71D}" destId="{EE9ED083-9034-4D91-A1CB-75B6A72AA735}" srcOrd="1" destOrd="0" parTransId="{3E03FE5D-BD67-4FEA-9E8A-8963E08D832F}" sibTransId="{785D1A88-AD16-44CD-8566-89D707DE144B}"/>
    <dgm:cxn modelId="{A2E58FD5-811A-42B7-8FEA-8B8DFD00768C}" type="presOf" srcId="{2B1371E9-5962-46BF-BBBC-F74459D07C45}" destId="{3DFC3B28-8D9F-4A39-8E99-81B25D85E0A8}" srcOrd="0" destOrd="0" presId="urn:microsoft.com/office/officeart/2005/8/layout/hierarchy3"/>
    <dgm:cxn modelId="{83B12BE8-1E6B-4F8B-B525-96961FFF29AD}" srcId="{0DBF8068-190E-4EB8-9C52-7109D2A0C71D}" destId="{37837C07-AFFE-429C-A9C7-84F3C9C0767A}" srcOrd="0" destOrd="0" parTransId="{96149BC3-DB01-4418-A9FE-4F0B5000211B}" sibTransId="{DAC81827-A53F-4BF2-B589-1E90B94F0789}"/>
    <dgm:cxn modelId="{9C11483A-57A6-4083-80BC-3ED2EDBE66B4}" srcId="{0DBF8068-190E-4EB8-9C52-7109D2A0C71D}" destId="{2B1371E9-5962-46BF-BBBC-F74459D07C45}" srcOrd="2" destOrd="0" parTransId="{1878E2BB-BBC9-4406-96C8-A1804FDE9AC6}" sibTransId="{196826F2-9467-4523-9004-81B7FA8BE73E}"/>
    <dgm:cxn modelId="{7D1DD90A-2C20-4576-8C02-5E3F6329749D}" type="presOf" srcId="{96149BC3-DB01-4418-A9FE-4F0B5000211B}" destId="{7A7ADD22-5402-4E6F-B581-4FF59B7B1B31}" srcOrd="0" destOrd="0" presId="urn:microsoft.com/office/officeart/2005/8/layout/hierarchy3"/>
    <dgm:cxn modelId="{CC0FF821-8D09-4291-83CF-E5281420E855}" type="presOf" srcId="{1878E2BB-BBC9-4406-96C8-A1804FDE9AC6}" destId="{C8C2D043-030A-4112-80BA-7C3B45D6177E}" srcOrd="0" destOrd="0" presId="urn:microsoft.com/office/officeart/2005/8/layout/hierarchy3"/>
    <dgm:cxn modelId="{D8D0B1CE-06CC-4C38-A5AD-936420405C59}" type="presOf" srcId="{37837C07-AFFE-429C-A9C7-84F3C9C0767A}" destId="{4D59C8D3-D644-41E4-9EC4-701D933BDBB4}" srcOrd="0" destOrd="0" presId="urn:microsoft.com/office/officeart/2005/8/layout/hierarchy3"/>
    <dgm:cxn modelId="{5E89ED8C-7AFB-4D73-8CFE-41986A0760F5}" type="presParOf" srcId="{7A84A7FE-4DCB-4A86-8263-2392239A54E7}" destId="{3A3E1222-B159-4B0F-BCEE-11AD162FAAA7}" srcOrd="0" destOrd="0" presId="urn:microsoft.com/office/officeart/2005/8/layout/hierarchy3"/>
    <dgm:cxn modelId="{A161C828-B67C-4D10-AEC9-53C12A7D6608}" type="presParOf" srcId="{3A3E1222-B159-4B0F-BCEE-11AD162FAAA7}" destId="{868D7E05-6D8B-45DA-8D22-C5AF727B60E2}" srcOrd="0" destOrd="0" presId="urn:microsoft.com/office/officeart/2005/8/layout/hierarchy3"/>
    <dgm:cxn modelId="{9061CCF5-DA08-484E-A7BA-496EBEAF0A28}" type="presParOf" srcId="{868D7E05-6D8B-45DA-8D22-C5AF727B60E2}" destId="{E1C0738C-770F-4678-A5DF-8CAA1006B68B}" srcOrd="0" destOrd="0" presId="urn:microsoft.com/office/officeart/2005/8/layout/hierarchy3"/>
    <dgm:cxn modelId="{8984780A-8ECF-4416-A5EF-7D8991D03CA1}" type="presParOf" srcId="{868D7E05-6D8B-45DA-8D22-C5AF727B60E2}" destId="{9EC7471B-466F-4968-B9D3-4A22BF50E144}" srcOrd="1" destOrd="0" presId="urn:microsoft.com/office/officeart/2005/8/layout/hierarchy3"/>
    <dgm:cxn modelId="{09F12390-AADA-4E08-99F3-ADB6680DCAFF}" type="presParOf" srcId="{3A3E1222-B159-4B0F-BCEE-11AD162FAAA7}" destId="{14166F71-84EF-484E-9666-A0D21DBA1097}" srcOrd="1" destOrd="0" presId="urn:microsoft.com/office/officeart/2005/8/layout/hierarchy3"/>
    <dgm:cxn modelId="{B243C152-0B1C-4ACA-9443-01FAF00FFCF6}" type="presParOf" srcId="{14166F71-84EF-484E-9666-A0D21DBA1097}" destId="{7A7ADD22-5402-4E6F-B581-4FF59B7B1B31}" srcOrd="0" destOrd="0" presId="urn:microsoft.com/office/officeart/2005/8/layout/hierarchy3"/>
    <dgm:cxn modelId="{31EF63C5-0BE2-4A41-8D0D-47BE07B84D8C}" type="presParOf" srcId="{14166F71-84EF-484E-9666-A0D21DBA1097}" destId="{4D59C8D3-D644-41E4-9EC4-701D933BDBB4}" srcOrd="1" destOrd="0" presId="urn:microsoft.com/office/officeart/2005/8/layout/hierarchy3"/>
    <dgm:cxn modelId="{BB99CCC1-662B-4753-8DC5-A6C23C3886C2}" type="presParOf" srcId="{14166F71-84EF-484E-9666-A0D21DBA1097}" destId="{6238A947-21F4-4D58-AABC-3C93FFA7E5DF}" srcOrd="2" destOrd="0" presId="urn:microsoft.com/office/officeart/2005/8/layout/hierarchy3"/>
    <dgm:cxn modelId="{7BA7A4CA-773C-48BC-B698-679319085B27}" type="presParOf" srcId="{14166F71-84EF-484E-9666-A0D21DBA1097}" destId="{B06C594C-7413-4D36-8FFF-EC833D441349}" srcOrd="3" destOrd="0" presId="urn:microsoft.com/office/officeart/2005/8/layout/hierarchy3"/>
    <dgm:cxn modelId="{9A663AAC-53C0-4658-8BFE-9DEC03D4EFCB}" type="presParOf" srcId="{14166F71-84EF-484E-9666-A0D21DBA1097}" destId="{C8C2D043-030A-4112-80BA-7C3B45D6177E}" srcOrd="4" destOrd="0" presId="urn:microsoft.com/office/officeart/2005/8/layout/hierarchy3"/>
    <dgm:cxn modelId="{6A86F6F4-78B6-4B95-A88A-A680318C3E80}" type="presParOf" srcId="{14166F71-84EF-484E-9666-A0D21DBA1097}" destId="{3DFC3B28-8D9F-4A39-8E99-81B25D85E0A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0C7CA5-E80C-493E-A9BC-41CF226F749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0D6AA6-F813-41D2-B63C-58273670C2F3}">
      <dgm:prSet phldrT="[Текст]" custT="1"/>
      <dgm:spPr/>
      <dgm:t>
        <a:bodyPr/>
        <a:lstStyle/>
        <a:p>
          <a:r>
            <a:rPr lang="ru-RU" sz="3200" dirty="0" smtClean="0"/>
            <a:t>Сложные</a:t>
          </a:r>
          <a:r>
            <a:rPr lang="ru-RU" sz="6500" dirty="0" smtClean="0"/>
            <a:t> </a:t>
          </a:r>
          <a:endParaRPr lang="ru-RU" sz="6500" dirty="0"/>
        </a:p>
      </dgm:t>
    </dgm:pt>
    <dgm:pt modelId="{4D8CCD05-F82E-4FCC-B7F0-E45BF6FFBEEB}" type="parTrans" cxnId="{674C49D0-0D7A-4914-9F9C-828723BC5346}">
      <dgm:prSet/>
      <dgm:spPr/>
      <dgm:t>
        <a:bodyPr/>
        <a:lstStyle/>
        <a:p>
          <a:endParaRPr lang="ru-RU"/>
        </a:p>
      </dgm:t>
    </dgm:pt>
    <dgm:pt modelId="{B8F91CC5-F3FF-46AE-9F37-8320D8AF26E6}" type="sibTrans" cxnId="{674C49D0-0D7A-4914-9F9C-828723BC5346}">
      <dgm:prSet/>
      <dgm:spPr/>
      <dgm:t>
        <a:bodyPr/>
        <a:lstStyle/>
        <a:p>
          <a:endParaRPr lang="ru-RU"/>
        </a:p>
      </dgm:t>
    </dgm:pt>
    <dgm:pt modelId="{3C5D9C24-5AE8-49D0-A7E0-FC71BF8F7454}">
      <dgm:prSet phldrT="[Текст]" custT="1"/>
      <dgm:spPr/>
      <dgm:t>
        <a:bodyPr/>
        <a:lstStyle/>
        <a:p>
          <a:r>
            <a:rPr lang="ru-RU" sz="2000" dirty="0" smtClean="0"/>
            <a:t>Спортивные игры (баскетбол, бадминтон, футбол, хоккей)</a:t>
          </a:r>
          <a:endParaRPr lang="ru-RU" sz="2000" dirty="0"/>
        </a:p>
      </dgm:t>
    </dgm:pt>
    <dgm:pt modelId="{20A228D2-2E0C-468C-A842-40A210679E73}" type="parTrans" cxnId="{0CC6C74C-7661-49B5-9B38-3E4D90337727}">
      <dgm:prSet/>
      <dgm:spPr/>
      <dgm:t>
        <a:bodyPr/>
        <a:lstStyle/>
        <a:p>
          <a:endParaRPr lang="ru-RU"/>
        </a:p>
      </dgm:t>
    </dgm:pt>
    <dgm:pt modelId="{18E4C11E-5F0B-432D-B3D0-40F660BE264D}" type="sibTrans" cxnId="{0CC6C74C-7661-49B5-9B38-3E4D90337727}">
      <dgm:prSet/>
      <dgm:spPr/>
      <dgm:t>
        <a:bodyPr/>
        <a:lstStyle/>
        <a:p>
          <a:endParaRPr lang="ru-RU"/>
        </a:p>
      </dgm:t>
    </dgm:pt>
    <dgm:pt modelId="{FA0831FB-8F75-4BDB-85C3-ABAFFC1F8630}" type="pres">
      <dgm:prSet presAssocID="{DB0C7CA5-E80C-493E-A9BC-41CF226F749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444D6A-82FC-4C68-92F0-08E347C21685}" type="pres">
      <dgm:prSet presAssocID="{840D6AA6-F813-41D2-B63C-58273670C2F3}" presName="root" presStyleCnt="0"/>
      <dgm:spPr/>
    </dgm:pt>
    <dgm:pt modelId="{DD60DB84-84B6-4E6A-9697-9A6078ABD72E}" type="pres">
      <dgm:prSet presAssocID="{840D6AA6-F813-41D2-B63C-58273670C2F3}" presName="rootComposite" presStyleCnt="0"/>
      <dgm:spPr/>
    </dgm:pt>
    <dgm:pt modelId="{F176E325-2EF2-40B1-8A38-EF3CE8B773BB}" type="pres">
      <dgm:prSet presAssocID="{840D6AA6-F813-41D2-B63C-58273670C2F3}" presName="rootText" presStyleLbl="node1" presStyleIdx="0" presStyleCnt="1" custScaleX="76878" custScaleY="48597" custLinFactNeighborX="4167" custLinFactNeighborY="-19445"/>
      <dgm:spPr/>
      <dgm:t>
        <a:bodyPr/>
        <a:lstStyle/>
        <a:p>
          <a:endParaRPr lang="ru-RU"/>
        </a:p>
      </dgm:t>
    </dgm:pt>
    <dgm:pt modelId="{8B203AAD-7A04-4BA3-ABAE-5D886E3DD144}" type="pres">
      <dgm:prSet presAssocID="{840D6AA6-F813-41D2-B63C-58273670C2F3}" presName="rootConnector" presStyleLbl="node1" presStyleIdx="0" presStyleCnt="1"/>
      <dgm:spPr/>
      <dgm:t>
        <a:bodyPr/>
        <a:lstStyle/>
        <a:p>
          <a:endParaRPr lang="ru-RU"/>
        </a:p>
      </dgm:t>
    </dgm:pt>
    <dgm:pt modelId="{D84BD60C-4FD1-4441-A3CE-CAC1F82EE7FC}" type="pres">
      <dgm:prSet presAssocID="{840D6AA6-F813-41D2-B63C-58273670C2F3}" presName="childShape" presStyleCnt="0"/>
      <dgm:spPr/>
    </dgm:pt>
    <dgm:pt modelId="{501DB566-9C7D-485B-B0C4-E91CD0C26F53}" type="pres">
      <dgm:prSet presAssocID="{20A228D2-2E0C-468C-A842-40A210679E7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3D89EDE9-5EC4-4D66-A293-7D472BD50050}" type="pres">
      <dgm:prSet presAssocID="{3C5D9C24-5AE8-49D0-A7E0-FC71BF8F7454}" presName="childText" presStyleLbl="bgAcc1" presStyleIdx="0" presStyleCnt="1" custScaleX="78003" custScaleY="48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2F06F4-819E-40D9-8FB9-4E7E9FF8031A}" type="presOf" srcId="{DB0C7CA5-E80C-493E-A9BC-41CF226F749F}" destId="{FA0831FB-8F75-4BDB-85C3-ABAFFC1F8630}" srcOrd="0" destOrd="0" presId="urn:microsoft.com/office/officeart/2005/8/layout/hierarchy3"/>
    <dgm:cxn modelId="{674C49D0-0D7A-4914-9F9C-828723BC5346}" srcId="{DB0C7CA5-E80C-493E-A9BC-41CF226F749F}" destId="{840D6AA6-F813-41D2-B63C-58273670C2F3}" srcOrd="0" destOrd="0" parTransId="{4D8CCD05-F82E-4FCC-B7F0-E45BF6FFBEEB}" sibTransId="{B8F91CC5-F3FF-46AE-9F37-8320D8AF26E6}"/>
    <dgm:cxn modelId="{0CC6C74C-7661-49B5-9B38-3E4D90337727}" srcId="{840D6AA6-F813-41D2-B63C-58273670C2F3}" destId="{3C5D9C24-5AE8-49D0-A7E0-FC71BF8F7454}" srcOrd="0" destOrd="0" parTransId="{20A228D2-2E0C-468C-A842-40A210679E73}" sibTransId="{18E4C11E-5F0B-432D-B3D0-40F660BE264D}"/>
    <dgm:cxn modelId="{CF17D273-3A4B-4093-85B6-0FAB9DA5B5AE}" type="presOf" srcId="{840D6AA6-F813-41D2-B63C-58273670C2F3}" destId="{8B203AAD-7A04-4BA3-ABAE-5D886E3DD144}" srcOrd="1" destOrd="0" presId="urn:microsoft.com/office/officeart/2005/8/layout/hierarchy3"/>
    <dgm:cxn modelId="{183E6D43-2546-4888-8456-F2B77AC0B663}" type="presOf" srcId="{3C5D9C24-5AE8-49D0-A7E0-FC71BF8F7454}" destId="{3D89EDE9-5EC4-4D66-A293-7D472BD50050}" srcOrd="0" destOrd="0" presId="urn:microsoft.com/office/officeart/2005/8/layout/hierarchy3"/>
    <dgm:cxn modelId="{951EA1FB-5612-4F3C-B8F4-12FD3F65110F}" type="presOf" srcId="{840D6AA6-F813-41D2-B63C-58273670C2F3}" destId="{F176E325-2EF2-40B1-8A38-EF3CE8B773BB}" srcOrd="0" destOrd="0" presId="urn:microsoft.com/office/officeart/2005/8/layout/hierarchy3"/>
    <dgm:cxn modelId="{1215C7C2-F9FA-417E-B9B7-E8D9DF515D90}" type="presOf" srcId="{20A228D2-2E0C-468C-A842-40A210679E73}" destId="{501DB566-9C7D-485B-B0C4-E91CD0C26F53}" srcOrd="0" destOrd="0" presId="urn:microsoft.com/office/officeart/2005/8/layout/hierarchy3"/>
    <dgm:cxn modelId="{686F02F6-9E5F-4E17-9B93-126ECECCD522}" type="presParOf" srcId="{FA0831FB-8F75-4BDB-85C3-ABAFFC1F8630}" destId="{30444D6A-82FC-4C68-92F0-08E347C21685}" srcOrd="0" destOrd="0" presId="urn:microsoft.com/office/officeart/2005/8/layout/hierarchy3"/>
    <dgm:cxn modelId="{F382156E-8BD4-4D3E-994D-C64A528071C8}" type="presParOf" srcId="{30444D6A-82FC-4C68-92F0-08E347C21685}" destId="{DD60DB84-84B6-4E6A-9697-9A6078ABD72E}" srcOrd="0" destOrd="0" presId="urn:microsoft.com/office/officeart/2005/8/layout/hierarchy3"/>
    <dgm:cxn modelId="{A5DC36A3-5EA6-4C8D-99D8-7340AB0BEF33}" type="presParOf" srcId="{DD60DB84-84B6-4E6A-9697-9A6078ABD72E}" destId="{F176E325-2EF2-40B1-8A38-EF3CE8B773BB}" srcOrd="0" destOrd="0" presId="urn:microsoft.com/office/officeart/2005/8/layout/hierarchy3"/>
    <dgm:cxn modelId="{CBECF4EF-0239-44EF-94F8-55ECD236F295}" type="presParOf" srcId="{DD60DB84-84B6-4E6A-9697-9A6078ABD72E}" destId="{8B203AAD-7A04-4BA3-ABAE-5D886E3DD144}" srcOrd="1" destOrd="0" presId="urn:microsoft.com/office/officeart/2005/8/layout/hierarchy3"/>
    <dgm:cxn modelId="{61613370-FD91-499A-AE0C-2F01D5E4492B}" type="presParOf" srcId="{30444D6A-82FC-4C68-92F0-08E347C21685}" destId="{D84BD60C-4FD1-4441-A3CE-CAC1F82EE7FC}" srcOrd="1" destOrd="0" presId="urn:microsoft.com/office/officeart/2005/8/layout/hierarchy3"/>
    <dgm:cxn modelId="{80245F9F-AEFC-4C08-992C-09085EB3675B}" type="presParOf" srcId="{D84BD60C-4FD1-4441-A3CE-CAC1F82EE7FC}" destId="{501DB566-9C7D-485B-B0C4-E91CD0C26F53}" srcOrd="0" destOrd="0" presId="urn:microsoft.com/office/officeart/2005/8/layout/hierarchy3"/>
    <dgm:cxn modelId="{ED8C235F-C4E1-4C7D-BE77-DEB12B292FB7}" type="presParOf" srcId="{D84BD60C-4FD1-4441-A3CE-CAC1F82EE7FC}" destId="{3D89EDE9-5EC4-4D66-A293-7D472BD5005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646A5F-8D02-4E36-AFB6-A2CA74DB0D01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6AC773-3E03-461F-99B2-C575BBB42375}">
      <dgm:prSet phldrT="[Текст]" phldr="1"/>
      <dgm:spPr/>
      <dgm:t>
        <a:bodyPr/>
        <a:lstStyle/>
        <a:p>
          <a:endParaRPr lang="ru-RU"/>
        </a:p>
      </dgm:t>
    </dgm:pt>
    <dgm:pt modelId="{3D15FA17-F2F9-4D06-AA68-011D953EE9F7}" type="parTrans" cxnId="{35BEFBB8-6C25-4C3F-9F6F-05CDB6B58662}">
      <dgm:prSet/>
      <dgm:spPr/>
      <dgm:t>
        <a:bodyPr/>
        <a:lstStyle/>
        <a:p>
          <a:endParaRPr lang="ru-RU"/>
        </a:p>
      </dgm:t>
    </dgm:pt>
    <dgm:pt modelId="{387D71A1-127C-4900-A0A2-4F9D8D30A65C}" type="sibTrans" cxnId="{35BEFBB8-6C25-4C3F-9F6F-05CDB6B58662}">
      <dgm:prSet/>
      <dgm:spPr/>
      <dgm:t>
        <a:bodyPr/>
        <a:lstStyle/>
        <a:p>
          <a:endParaRPr lang="ru-RU"/>
        </a:p>
      </dgm:t>
    </dgm:pt>
    <dgm:pt modelId="{EA674CEF-8DF7-431F-8C82-F52CF2F40321}">
      <dgm:prSet phldrT="[Текст]" custT="1"/>
      <dgm:spPr/>
      <dgm:t>
        <a:bodyPr/>
        <a:lstStyle/>
        <a:p>
          <a:r>
            <a:rPr lang="ru-RU" sz="2600" dirty="0" smtClean="0"/>
            <a:t>Игры большой </a:t>
          </a:r>
          <a:r>
            <a:rPr lang="ru-RU" sz="2600" dirty="0" err="1" smtClean="0"/>
            <a:t>подвижнос</a:t>
          </a:r>
          <a:endParaRPr lang="en-US" sz="2600" dirty="0" smtClean="0"/>
        </a:p>
        <a:p>
          <a:r>
            <a:rPr lang="ru-RU" sz="2600" dirty="0" err="1" smtClean="0"/>
            <a:t>ти</a:t>
          </a:r>
          <a:endParaRPr lang="ru-RU" sz="2600" dirty="0" smtClean="0"/>
        </a:p>
        <a:p>
          <a:r>
            <a:rPr lang="ru-RU" sz="2800" dirty="0" smtClean="0"/>
            <a:t>«Караси и щука», «Охотники и утки»</a:t>
          </a:r>
          <a:endParaRPr lang="ru-RU" sz="2800" dirty="0"/>
        </a:p>
      </dgm:t>
    </dgm:pt>
    <dgm:pt modelId="{16C2DABA-0D23-4E91-85FA-22A075776716}" type="parTrans" cxnId="{E85C9CAC-116F-4144-AEC7-8175EE0EBEFD}">
      <dgm:prSet/>
      <dgm:spPr/>
      <dgm:t>
        <a:bodyPr/>
        <a:lstStyle/>
        <a:p>
          <a:endParaRPr lang="ru-RU"/>
        </a:p>
      </dgm:t>
    </dgm:pt>
    <dgm:pt modelId="{5F44ED1B-28ED-41F8-B7F9-8B6BB170582E}" type="sibTrans" cxnId="{E85C9CAC-116F-4144-AEC7-8175EE0EBEFD}">
      <dgm:prSet/>
      <dgm:spPr/>
      <dgm:t>
        <a:bodyPr/>
        <a:lstStyle/>
        <a:p>
          <a:endParaRPr lang="ru-RU"/>
        </a:p>
      </dgm:t>
    </dgm:pt>
    <dgm:pt modelId="{468E795D-F345-4DDD-9EC1-400102608383}">
      <dgm:prSet phldrT="[Текст]" phldr="1"/>
      <dgm:spPr/>
      <dgm:t>
        <a:bodyPr/>
        <a:lstStyle/>
        <a:p>
          <a:endParaRPr lang="ru-RU"/>
        </a:p>
      </dgm:t>
    </dgm:pt>
    <dgm:pt modelId="{7231A468-4319-4EE9-AF3D-7D5440ECA352}" type="parTrans" cxnId="{190B0BB9-B493-4D6B-A07C-2D79B2D05F5A}">
      <dgm:prSet/>
      <dgm:spPr/>
      <dgm:t>
        <a:bodyPr/>
        <a:lstStyle/>
        <a:p>
          <a:endParaRPr lang="ru-RU"/>
        </a:p>
      </dgm:t>
    </dgm:pt>
    <dgm:pt modelId="{699A9749-4A75-4406-9F0F-0BDFF9E755C4}" type="sibTrans" cxnId="{190B0BB9-B493-4D6B-A07C-2D79B2D05F5A}">
      <dgm:prSet/>
      <dgm:spPr/>
      <dgm:t>
        <a:bodyPr/>
        <a:lstStyle/>
        <a:p>
          <a:endParaRPr lang="ru-RU"/>
        </a:p>
      </dgm:t>
    </dgm:pt>
    <dgm:pt modelId="{FC47C022-AB1A-452B-92F3-043D8D220254}">
      <dgm:prSet phldrT="[Текст]"/>
      <dgm:spPr/>
      <dgm:t>
        <a:bodyPr/>
        <a:lstStyle/>
        <a:p>
          <a:r>
            <a:rPr lang="ru-RU" dirty="0" smtClean="0"/>
            <a:t>Игры средней подвижности</a:t>
          </a:r>
        </a:p>
        <a:p>
          <a:r>
            <a:rPr lang="ru-RU" dirty="0" smtClean="0"/>
            <a:t>«У ребят порядок строгий»</a:t>
          </a:r>
          <a:endParaRPr lang="ru-RU" dirty="0"/>
        </a:p>
      </dgm:t>
    </dgm:pt>
    <dgm:pt modelId="{B5BB7EBF-A604-48A8-A9B1-8EEBD8694B7C}" type="parTrans" cxnId="{435F10D5-92E3-476A-BD30-2E53A1E1D223}">
      <dgm:prSet/>
      <dgm:spPr/>
      <dgm:t>
        <a:bodyPr/>
        <a:lstStyle/>
        <a:p>
          <a:endParaRPr lang="ru-RU"/>
        </a:p>
      </dgm:t>
    </dgm:pt>
    <dgm:pt modelId="{DAD13DD9-AD81-4441-88B4-B69DC0B3EE15}" type="sibTrans" cxnId="{435F10D5-92E3-476A-BD30-2E53A1E1D223}">
      <dgm:prSet/>
      <dgm:spPr/>
      <dgm:t>
        <a:bodyPr/>
        <a:lstStyle/>
        <a:p>
          <a:endParaRPr lang="ru-RU"/>
        </a:p>
      </dgm:t>
    </dgm:pt>
    <dgm:pt modelId="{A07FE4C5-F586-4728-B814-C7177F61B3AF}">
      <dgm:prSet phldrT="[Текст]" phldr="1"/>
      <dgm:spPr/>
      <dgm:t>
        <a:bodyPr/>
        <a:lstStyle/>
        <a:p>
          <a:endParaRPr lang="ru-RU"/>
        </a:p>
      </dgm:t>
    </dgm:pt>
    <dgm:pt modelId="{CEA4BB7B-218D-4C60-9BFD-8CA080B98C3B}" type="parTrans" cxnId="{D0A151C1-D5EF-4D92-8221-0295225779BB}">
      <dgm:prSet/>
      <dgm:spPr/>
      <dgm:t>
        <a:bodyPr/>
        <a:lstStyle/>
        <a:p>
          <a:endParaRPr lang="ru-RU"/>
        </a:p>
      </dgm:t>
    </dgm:pt>
    <dgm:pt modelId="{BECE32F3-9473-461A-9ED3-2F39D1DF1F8B}" type="sibTrans" cxnId="{D0A151C1-D5EF-4D92-8221-0295225779BB}">
      <dgm:prSet/>
      <dgm:spPr/>
      <dgm:t>
        <a:bodyPr/>
        <a:lstStyle/>
        <a:p>
          <a:endParaRPr lang="ru-RU"/>
        </a:p>
      </dgm:t>
    </dgm:pt>
    <dgm:pt modelId="{2F826051-A594-4EA8-A72C-CE98B2444A55}">
      <dgm:prSet phldrT="[Текст]"/>
      <dgm:spPr/>
      <dgm:t>
        <a:bodyPr/>
        <a:lstStyle/>
        <a:p>
          <a:r>
            <a:rPr lang="ru-RU" dirty="0" smtClean="0"/>
            <a:t>Игры малой подвижности</a:t>
          </a:r>
        </a:p>
        <a:p>
          <a:r>
            <a:rPr lang="ru-RU" dirty="0" smtClean="0"/>
            <a:t>«Пять шагов»,</a:t>
          </a:r>
        </a:p>
        <a:p>
          <a:r>
            <a:rPr lang="ru-RU" dirty="0" smtClean="0"/>
            <a:t>«Воротца»</a:t>
          </a:r>
          <a:endParaRPr lang="ru-RU" dirty="0"/>
        </a:p>
      </dgm:t>
    </dgm:pt>
    <dgm:pt modelId="{DABCC9B6-6BB0-4FBC-871F-2C091EF40D31}" type="parTrans" cxnId="{D63ADA46-3659-466E-8AFB-05B2EF087F53}">
      <dgm:prSet/>
      <dgm:spPr/>
      <dgm:t>
        <a:bodyPr/>
        <a:lstStyle/>
        <a:p>
          <a:endParaRPr lang="ru-RU"/>
        </a:p>
      </dgm:t>
    </dgm:pt>
    <dgm:pt modelId="{E1CF3616-E866-4D95-9D55-E657F843BE58}" type="sibTrans" cxnId="{D63ADA46-3659-466E-8AFB-05B2EF087F53}">
      <dgm:prSet/>
      <dgm:spPr/>
      <dgm:t>
        <a:bodyPr/>
        <a:lstStyle/>
        <a:p>
          <a:endParaRPr lang="ru-RU"/>
        </a:p>
      </dgm:t>
    </dgm:pt>
    <dgm:pt modelId="{CB2FFB9D-E137-4DDD-A6B6-690013EB3E4E}" type="pres">
      <dgm:prSet presAssocID="{90646A5F-8D02-4E36-AFB6-A2CA74DB0D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2E62EA-7494-46A4-ADA0-DDD61871DB6F}" type="pres">
      <dgm:prSet presAssocID="{656AC773-3E03-461F-99B2-C575BBB42375}" presName="compositeNode" presStyleCnt="0">
        <dgm:presLayoutVars>
          <dgm:bulletEnabled val="1"/>
        </dgm:presLayoutVars>
      </dgm:prSet>
      <dgm:spPr/>
    </dgm:pt>
    <dgm:pt modelId="{94CF1C63-9BD7-4E31-911D-4DC8F4036578}" type="pres">
      <dgm:prSet presAssocID="{656AC773-3E03-461F-99B2-C575BBB42375}" presName="bgRect" presStyleLbl="node1" presStyleIdx="0" presStyleCnt="3" custScaleX="97677" custScaleY="142050"/>
      <dgm:spPr/>
      <dgm:t>
        <a:bodyPr/>
        <a:lstStyle/>
        <a:p>
          <a:endParaRPr lang="ru-RU"/>
        </a:p>
      </dgm:t>
    </dgm:pt>
    <dgm:pt modelId="{D0B8F666-BF0A-46A9-A5E5-E868CA9E119D}" type="pres">
      <dgm:prSet presAssocID="{656AC773-3E03-461F-99B2-C575BBB4237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8035B-4F94-4DCA-87C2-024ADE6FBCA5}" type="pres">
      <dgm:prSet presAssocID="{656AC773-3E03-461F-99B2-C575BBB4237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775D9-0AFA-41FF-BC58-1E10FAE8CF6F}" type="pres">
      <dgm:prSet presAssocID="{387D71A1-127C-4900-A0A2-4F9D8D30A65C}" presName="hSp" presStyleCnt="0"/>
      <dgm:spPr/>
    </dgm:pt>
    <dgm:pt modelId="{5EC60D72-D905-48A9-BBFA-E17B5BE5E08E}" type="pres">
      <dgm:prSet presAssocID="{387D71A1-127C-4900-A0A2-4F9D8D30A65C}" presName="vProcSp" presStyleCnt="0"/>
      <dgm:spPr/>
    </dgm:pt>
    <dgm:pt modelId="{309A25DC-F089-4D66-AFEC-EDA1D8BDAD2D}" type="pres">
      <dgm:prSet presAssocID="{387D71A1-127C-4900-A0A2-4F9D8D30A65C}" presName="vSp1" presStyleCnt="0"/>
      <dgm:spPr/>
    </dgm:pt>
    <dgm:pt modelId="{88997E3B-B4E0-4FFA-BDDC-871A06C0D872}" type="pres">
      <dgm:prSet presAssocID="{387D71A1-127C-4900-A0A2-4F9D8D30A65C}" presName="simulatedConn" presStyleLbl="solidFgAcc1" presStyleIdx="0" presStyleCnt="2"/>
      <dgm:spPr/>
    </dgm:pt>
    <dgm:pt modelId="{E0A3402D-5008-4142-B819-CDB26C1C422B}" type="pres">
      <dgm:prSet presAssocID="{387D71A1-127C-4900-A0A2-4F9D8D30A65C}" presName="vSp2" presStyleCnt="0"/>
      <dgm:spPr/>
    </dgm:pt>
    <dgm:pt modelId="{E846398D-1013-4FFA-9DF0-74D0AEB702DA}" type="pres">
      <dgm:prSet presAssocID="{387D71A1-127C-4900-A0A2-4F9D8D30A65C}" presName="sibTrans" presStyleCnt="0"/>
      <dgm:spPr/>
    </dgm:pt>
    <dgm:pt modelId="{0F4EDDED-0B8F-4CAE-952A-62342C53F5A5}" type="pres">
      <dgm:prSet presAssocID="{468E795D-F345-4DDD-9EC1-400102608383}" presName="compositeNode" presStyleCnt="0">
        <dgm:presLayoutVars>
          <dgm:bulletEnabled val="1"/>
        </dgm:presLayoutVars>
      </dgm:prSet>
      <dgm:spPr/>
    </dgm:pt>
    <dgm:pt modelId="{0F9AB221-8F8A-4F94-B2CB-4D20D982F334}" type="pres">
      <dgm:prSet presAssocID="{468E795D-F345-4DDD-9EC1-400102608383}" presName="bgRect" presStyleLbl="node1" presStyleIdx="1" presStyleCnt="3" custScaleY="142050"/>
      <dgm:spPr/>
      <dgm:t>
        <a:bodyPr/>
        <a:lstStyle/>
        <a:p>
          <a:endParaRPr lang="ru-RU"/>
        </a:p>
      </dgm:t>
    </dgm:pt>
    <dgm:pt modelId="{E1139A02-703F-464C-B0BB-69F122AC98BC}" type="pres">
      <dgm:prSet presAssocID="{468E795D-F345-4DDD-9EC1-40010260838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99DA9-4A11-46DA-BA09-AE07B99D8ECA}" type="pres">
      <dgm:prSet presAssocID="{468E795D-F345-4DDD-9EC1-40010260838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7259C-6DE2-48A2-A2FF-CF40306481FC}" type="pres">
      <dgm:prSet presAssocID="{699A9749-4A75-4406-9F0F-0BDFF9E755C4}" presName="hSp" presStyleCnt="0"/>
      <dgm:spPr/>
    </dgm:pt>
    <dgm:pt modelId="{A5EEC2D1-B338-4FB6-BB76-CF54F2350A8D}" type="pres">
      <dgm:prSet presAssocID="{699A9749-4A75-4406-9F0F-0BDFF9E755C4}" presName="vProcSp" presStyleCnt="0"/>
      <dgm:spPr/>
    </dgm:pt>
    <dgm:pt modelId="{1A1D7E14-73F9-4337-88D8-28D451B5E059}" type="pres">
      <dgm:prSet presAssocID="{699A9749-4A75-4406-9F0F-0BDFF9E755C4}" presName="vSp1" presStyleCnt="0"/>
      <dgm:spPr/>
    </dgm:pt>
    <dgm:pt modelId="{3D68699C-9B51-42B0-A911-58A8C27C5832}" type="pres">
      <dgm:prSet presAssocID="{699A9749-4A75-4406-9F0F-0BDFF9E755C4}" presName="simulatedConn" presStyleLbl="solidFgAcc1" presStyleIdx="1" presStyleCnt="2"/>
      <dgm:spPr/>
    </dgm:pt>
    <dgm:pt modelId="{3D1F6101-4D2E-4497-AB84-9176318F06A6}" type="pres">
      <dgm:prSet presAssocID="{699A9749-4A75-4406-9F0F-0BDFF9E755C4}" presName="vSp2" presStyleCnt="0"/>
      <dgm:spPr/>
    </dgm:pt>
    <dgm:pt modelId="{594589C3-C6B4-4A8B-8223-D63F089484DF}" type="pres">
      <dgm:prSet presAssocID="{699A9749-4A75-4406-9F0F-0BDFF9E755C4}" presName="sibTrans" presStyleCnt="0"/>
      <dgm:spPr/>
    </dgm:pt>
    <dgm:pt modelId="{D6765A45-85DA-47AD-9535-87883DAE4B48}" type="pres">
      <dgm:prSet presAssocID="{A07FE4C5-F586-4728-B814-C7177F61B3AF}" presName="compositeNode" presStyleCnt="0">
        <dgm:presLayoutVars>
          <dgm:bulletEnabled val="1"/>
        </dgm:presLayoutVars>
      </dgm:prSet>
      <dgm:spPr/>
    </dgm:pt>
    <dgm:pt modelId="{708C16B1-BE24-4C54-9870-C03C408277EA}" type="pres">
      <dgm:prSet presAssocID="{A07FE4C5-F586-4728-B814-C7177F61B3AF}" presName="bgRect" presStyleLbl="node1" presStyleIdx="2" presStyleCnt="3" custScaleY="143046"/>
      <dgm:spPr/>
      <dgm:t>
        <a:bodyPr/>
        <a:lstStyle/>
        <a:p>
          <a:endParaRPr lang="ru-RU"/>
        </a:p>
      </dgm:t>
    </dgm:pt>
    <dgm:pt modelId="{85115070-57D6-430C-AA8D-598307C769A5}" type="pres">
      <dgm:prSet presAssocID="{A07FE4C5-F586-4728-B814-C7177F61B3A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15A66-13AA-43D1-86A2-14CA0D6CB5B0}" type="pres">
      <dgm:prSet presAssocID="{A07FE4C5-F586-4728-B814-C7177F61B3A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F4827-E888-44FF-8F6B-C6C731885A7C}" type="presOf" srcId="{90646A5F-8D02-4E36-AFB6-A2CA74DB0D01}" destId="{CB2FFB9D-E137-4DDD-A6B6-690013EB3E4E}" srcOrd="0" destOrd="0" presId="urn:microsoft.com/office/officeart/2005/8/layout/hProcess7"/>
    <dgm:cxn modelId="{30114946-2075-429B-8C52-E6B52723A73E}" type="presOf" srcId="{468E795D-F345-4DDD-9EC1-400102608383}" destId="{0F9AB221-8F8A-4F94-B2CB-4D20D982F334}" srcOrd="0" destOrd="0" presId="urn:microsoft.com/office/officeart/2005/8/layout/hProcess7"/>
    <dgm:cxn modelId="{190B0BB9-B493-4D6B-A07C-2D79B2D05F5A}" srcId="{90646A5F-8D02-4E36-AFB6-A2CA74DB0D01}" destId="{468E795D-F345-4DDD-9EC1-400102608383}" srcOrd="1" destOrd="0" parTransId="{7231A468-4319-4EE9-AF3D-7D5440ECA352}" sibTransId="{699A9749-4A75-4406-9F0F-0BDFF9E755C4}"/>
    <dgm:cxn modelId="{B46671AA-F242-42C3-83A4-0E62209B5421}" type="presOf" srcId="{468E795D-F345-4DDD-9EC1-400102608383}" destId="{E1139A02-703F-464C-B0BB-69F122AC98BC}" srcOrd="1" destOrd="0" presId="urn:microsoft.com/office/officeart/2005/8/layout/hProcess7"/>
    <dgm:cxn modelId="{D63ADA46-3659-466E-8AFB-05B2EF087F53}" srcId="{A07FE4C5-F586-4728-B814-C7177F61B3AF}" destId="{2F826051-A594-4EA8-A72C-CE98B2444A55}" srcOrd="0" destOrd="0" parTransId="{DABCC9B6-6BB0-4FBC-871F-2C091EF40D31}" sibTransId="{E1CF3616-E866-4D95-9D55-E657F843BE58}"/>
    <dgm:cxn modelId="{E85C9CAC-116F-4144-AEC7-8175EE0EBEFD}" srcId="{656AC773-3E03-461F-99B2-C575BBB42375}" destId="{EA674CEF-8DF7-431F-8C82-F52CF2F40321}" srcOrd="0" destOrd="0" parTransId="{16C2DABA-0D23-4E91-85FA-22A075776716}" sibTransId="{5F44ED1B-28ED-41F8-B7F9-8B6BB170582E}"/>
    <dgm:cxn modelId="{BD342751-B260-4BF7-B98F-96B548BB69C2}" type="presOf" srcId="{2F826051-A594-4EA8-A72C-CE98B2444A55}" destId="{DC015A66-13AA-43D1-86A2-14CA0D6CB5B0}" srcOrd="0" destOrd="0" presId="urn:microsoft.com/office/officeart/2005/8/layout/hProcess7"/>
    <dgm:cxn modelId="{435F10D5-92E3-476A-BD30-2E53A1E1D223}" srcId="{468E795D-F345-4DDD-9EC1-400102608383}" destId="{FC47C022-AB1A-452B-92F3-043D8D220254}" srcOrd="0" destOrd="0" parTransId="{B5BB7EBF-A604-48A8-A9B1-8EEBD8694B7C}" sibTransId="{DAD13DD9-AD81-4441-88B4-B69DC0B3EE15}"/>
    <dgm:cxn modelId="{1C330754-21FC-458E-984B-351040CA7DFB}" type="presOf" srcId="{A07FE4C5-F586-4728-B814-C7177F61B3AF}" destId="{85115070-57D6-430C-AA8D-598307C769A5}" srcOrd="1" destOrd="0" presId="urn:microsoft.com/office/officeart/2005/8/layout/hProcess7"/>
    <dgm:cxn modelId="{D0A151C1-D5EF-4D92-8221-0295225779BB}" srcId="{90646A5F-8D02-4E36-AFB6-A2CA74DB0D01}" destId="{A07FE4C5-F586-4728-B814-C7177F61B3AF}" srcOrd="2" destOrd="0" parTransId="{CEA4BB7B-218D-4C60-9BFD-8CA080B98C3B}" sibTransId="{BECE32F3-9473-461A-9ED3-2F39D1DF1F8B}"/>
    <dgm:cxn modelId="{FA401E1E-F5D4-403D-8C1C-310D5CC77EF2}" type="presOf" srcId="{656AC773-3E03-461F-99B2-C575BBB42375}" destId="{D0B8F666-BF0A-46A9-A5E5-E868CA9E119D}" srcOrd="1" destOrd="0" presId="urn:microsoft.com/office/officeart/2005/8/layout/hProcess7"/>
    <dgm:cxn modelId="{FB1AC47C-0A9B-4BEE-A230-C6872F443618}" type="presOf" srcId="{656AC773-3E03-461F-99B2-C575BBB42375}" destId="{94CF1C63-9BD7-4E31-911D-4DC8F4036578}" srcOrd="0" destOrd="0" presId="urn:microsoft.com/office/officeart/2005/8/layout/hProcess7"/>
    <dgm:cxn modelId="{BFF396AF-B9AA-4B6C-A03F-F78A4B833656}" type="presOf" srcId="{A07FE4C5-F586-4728-B814-C7177F61B3AF}" destId="{708C16B1-BE24-4C54-9870-C03C408277EA}" srcOrd="0" destOrd="0" presId="urn:microsoft.com/office/officeart/2005/8/layout/hProcess7"/>
    <dgm:cxn modelId="{AAF00D40-482B-4805-B347-500AE36C3B53}" type="presOf" srcId="{FC47C022-AB1A-452B-92F3-043D8D220254}" destId="{B9E99DA9-4A11-46DA-BA09-AE07B99D8ECA}" srcOrd="0" destOrd="0" presId="urn:microsoft.com/office/officeart/2005/8/layout/hProcess7"/>
    <dgm:cxn modelId="{35BEFBB8-6C25-4C3F-9F6F-05CDB6B58662}" srcId="{90646A5F-8D02-4E36-AFB6-A2CA74DB0D01}" destId="{656AC773-3E03-461F-99B2-C575BBB42375}" srcOrd="0" destOrd="0" parTransId="{3D15FA17-F2F9-4D06-AA68-011D953EE9F7}" sibTransId="{387D71A1-127C-4900-A0A2-4F9D8D30A65C}"/>
    <dgm:cxn modelId="{6D862D45-ECE6-4742-A382-A5030194C3F0}" type="presOf" srcId="{EA674CEF-8DF7-431F-8C82-F52CF2F40321}" destId="{8E18035B-4F94-4DCA-87C2-024ADE6FBCA5}" srcOrd="0" destOrd="0" presId="urn:microsoft.com/office/officeart/2005/8/layout/hProcess7"/>
    <dgm:cxn modelId="{651E70B0-CDDE-4BFF-A11C-F209CBA57075}" type="presParOf" srcId="{CB2FFB9D-E137-4DDD-A6B6-690013EB3E4E}" destId="{F92E62EA-7494-46A4-ADA0-DDD61871DB6F}" srcOrd="0" destOrd="0" presId="urn:microsoft.com/office/officeart/2005/8/layout/hProcess7"/>
    <dgm:cxn modelId="{78729CF2-73D5-4C4F-A065-6A31A30E125E}" type="presParOf" srcId="{F92E62EA-7494-46A4-ADA0-DDD61871DB6F}" destId="{94CF1C63-9BD7-4E31-911D-4DC8F4036578}" srcOrd="0" destOrd="0" presId="urn:microsoft.com/office/officeart/2005/8/layout/hProcess7"/>
    <dgm:cxn modelId="{98211343-0DF1-4DAA-A143-BBC0955FFE19}" type="presParOf" srcId="{F92E62EA-7494-46A4-ADA0-DDD61871DB6F}" destId="{D0B8F666-BF0A-46A9-A5E5-E868CA9E119D}" srcOrd="1" destOrd="0" presId="urn:microsoft.com/office/officeart/2005/8/layout/hProcess7"/>
    <dgm:cxn modelId="{A5F8FF0B-6B6F-48D7-BE6F-761715218074}" type="presParOf" srcId="{F92E62EA-7494-46A4-ADA0-DDD61871DB6F}" destId="{8E18035B-4F94-4DCA-87C2-024ADE6FBCA5}" srcOrd="2" destOrd="0" presId="urn:microsoft.com/office/officeart/2005/8/layout/hProcess7"/>
    <dgm:cxn modelId="{50CF02A0-C646-4917-8E1C-B133276E0165}" type="presParOf" srcId="{CB2FFB9D-E137-4DDD-A6B6-690013EB3E4E}" destId="{95A775D9-0AFA-41FF-BC58-1E10FAE8CF6F}" srcOrd="1" destOrd="0" presId="urn:microsoft.com/office/officeart/2005/8/layout/hProcess7"/>
    <dgm:cxn modelId="{69A21BAA-FCE9-4D4A-AEC0-45F46EBBB31D}" type="presParOf" srcId="{CB2FFB9D-E137-4DDD-A6B6-690013EB3E4E}" destId="{5EC60D72-D905-48A9-BBFA-E17B5BE5E08E}" srcOrd="2" destOrd="0" presId="urn:microsoft.com/office/officeart/2005/8/layout/hProcess7"/>
    <dgm:cxn modelId="{AF231D01-A115-40D0-86BA-32607299C051}" type="presParOf" srcId="{5EC60D72-D905-48A9-BBFA-E17B5BE5E08E}" destId="{309A25DC-F089-4D66-AFEC-EDA1D8BDAD2D}" srcOrd="0" destOrd="0" presId="urn:microsoft.com/office/officeart/2005/8/layout/hProcess7"/>
    <dgm:cxn modelId="{51288B33-F52D-4F9A-8A6F-2A38D2030C1B}" type="presParOf" srcId="{5EC60D72-D905-48A9-BBFA-E17B5BE5E08E}" destId="{88997E3B-B4E0-4FFA-BDDC-871A06C0D872}" srcOrd="1" destOrd="0" presId="urn:microsoft.com/office/officeart/2005/8/layout/hProcess7"/>
    <dgm:cxn modelId="{D83850AB-12C5-4B9A-A596-5E6A9D24523A}" type="presParOf" srcId="{5EC60D72-D905-48A9-BBFA-E17B5BE5E08E}" destId="{E0A3402D-5008-4142-B819-CDB26C1C422B}" srcOrd="2" destOrd="0" presId="urn:microsoft.com/office/officeart/2005/8/layout/hProcess7"/>
    <dgm:cxn modelId="{AD5AA439-4AA9-4207-94D4-0F735E54A845}" type="presParOf" srcId="{CB2FFB9D-E137-4DDD-A6B6-690013EB3E4E}" destId="{E846398D-1013-4FFA-9DF0-74D0AEB702DA}" srcOrd="3" destOrd="0" presId="urn:microsoft.com/office/officeart/2005/8/layout/hProcess7"/>
    <dgm:cxn modelId="{939A8B1C-0C94-4DE5-9638-530D9A9DA859}" type="presParOf" srcId="{CB2FFB9D-E137-4DDD-A6B6-690013EB3E4E}" destId="{0F4EDDED-0B8F-4CAE-952A-62342C53F5A5}" srcOrd="4" destOrd="0" presId="urn:microsoft.com/office/officeart/2005/8/layout/hProcess7"/>
    <dgm:cxn modelId="{9045B2CC-1573-4018-B180-82D0560E398F}" type="presParOf" srcId="{0F4EDDED-0B8F-4CAE-952A-62342C53F5A5}" destId="{0F9AB221-8F8A-4F94-B2CB-4D20D982F334}" srcOrd="0" destOrd="0" presId="urn:microsoft.com/office/officeart/2005/8/layout/hProcess7"/>
    <dgm:cxn modelId="{05CE1A8F-7849-4F18-99DB-02B5D223CA4B}" type="presParOf" srcId="{0F4EDDED-0B8F-4CAE-952A-62342C53F5A5}" destId="{E1139A02-703F-464C-B0BB-69F122AC98BC}" srcOrd="1" destOrd="0" presId="urn:microsoft.com/office/officeart/2005/8/layout/hProcess7"/>
    <dgm:cxn modelId="{3876A2E1-5D80-4EDD-ABDE-3D29045BB18A}" type="presParOf" srcId="{0F4EDDED-0B8F-4CAE-952A-62342C53F5A5}" destId="{B9E99DA9-4A11-46DA-BA09-AE07B99D8ECA}" srcOrd="2" destOrd="0" presId="urn:microsoft.com/office/officeart/2005/8/layout/hProcess7"/>
    <dgm:cxn modelId="{47F58428-2869-4E52-A5AC-0F31A31E8AA8}" type="presParOf" srcId="{CB2FFB9D-E137-4DDD-A6B6-690013EB3E4E}" destId="{7957259C-6DE2-48A2-A2FF-CF40306481FC}" srcOrd="5" destOrd="0" presId="urn:microsoft.com/office/officeart/2005/8/layout/hProcess7"/>
    <dgm:cxn modelId="{07997F27-8BE4-41F9-B181-20BB6BDEB7D1}" type="presParOf" srcId="{CB2FFB9D-E137-4DDD-A6B6-690013EB3E4E}" destId="{A5EEC2D1-B338-4FB6-BB76-CF54F2350A8D}" srcOrd="6" destOrd="0" presId="urn:microsoft.com/office/officeart/2005/8/layout/hProcess7"/>
    <dgm:cxn modelId="{EB70BBDD-F1C4-47F8-91DF-BD702F2A35E0}" type="presParOf" srcId="{A5EEC2D1-B338-4FB6-BB76-CF54F2350A8D}" destId="{1A1D7E14-73F9-4337-88D8-28D451B5E059}" srcOrd="0" destOrd="0" presId="urn:microsoft.com/office/officeart/2005/8/layout/hProcess7"/>
    <dgm:cxn modelId="{30F738EC-9381-4026-99B0-22074BF16B53}" type="presParOf" srcId="{A5EEC2D1-B338-4FB6-BB76-CF54F2350A8D}" destId="{3D68699C-9B51-42B0-A911-58A8C27C5832}" srcOrd="1" destOrd="0" presId="urn:microsoft.com/office/officeart/2005/8/layout/hProcess7"/>
    <dgm:cxn modelId="{86F97F5A-2D0F-4E5E-B177-FBDA136C889E}" type="presParOf" srcId="{A5EEC2D1-B338-4FB6-BB76-CF54F2350A8D}" destId="{3D1F6101-4D2E-4497-AB84-9176318F06A6}" srcOrd="2" destOrd="0" presId="urn:microsoft.com/office/officeart/2005/8/layout/hProcess7"/>
    <dgm:cxn modelId="{3A123DD8-52C5-4486-914F-2A1A97D4B48C}" type="presParOf" srcId="{CB2FFB9D-E137-4DDD-A6B6-690013EB3E4E}" destId="{594589C3-C6B4-4A8B-8223-D63F089484DF}" srcOrd="7" destOrd="0" presId="urn:microsoft.com/office/officeart/2005/8/layout/hProcess7"/>
    <dgm:cxn modelId="{9720519E-6DDA-485F-AD5D-4ADB54CF8FB8}" type="presParOf" srcId="{CB2FFB9D-E137-4DDD-A6B6-690013EB3E4E}" destId="{D6765A45-85DA-47AD-9535-87883DAE4B48}" srcOrd="8" destOrd="0" presId="urn:microsoft.com/office/officeart/2005/8/layout/hProcess7"/>
    <dgm:cxn modelId="{F5A177B5-06ED-4B26-A202-E80335965C15}" type="presParOf" srcId="{D6765A45-85DA-47AD-9535-87883DAE4B48}" destId="{708C16B1-BE24-4C54-9870-C03C408277EA}" srcOrd="0" destOrd="0" presId="urn:microsoft.com/office/officeart/2005/8/layout/hProcess7"/>
    <dgm:cxn modelId="{E3E9EDAD-B974-44DE-BDC8-FF518D5B47F2}" type="presParOf" srcId="{D6765A45-85DA-47AD-9535-87883DAE4B48}" destId="{85115070-57D6-430C-AA8D-598307C769A5}" srcOrd="1" destOrd="0" presId="urn:microsoft.com/office/officeart/2005/8/layout/hProcess7"/>
    <dgm:cxn modelId="{A29D0BCF-1AA4-4BC2-8A98-6C3C014483E1}" type="presParOf" srcId="{D6765A45-85DA-47AD-9535-87883DAE4B48}" destId="{DC015A66-13AA-43D1-86A2-14CA0D6CB5B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BE441-DA20-4F20-9A9D-B1AB4584CA23}">
      <dsp:nvSpPr>
        <dsp:cNvPr id="0" name=""/>
        <dsp:cNvSpPr/>
      </dsp:nvSpPr>
      <dsp:spPr>
        <a:xfrm>
          <a:off x="3146159" y="1742233"/>
          <a:ext cx="2214454" cy="191559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Arial Black" panose="020B0A04020102020204" pitchFamily="34" charset="0"/>
            </a:rPr>
            <a:t>Игра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3513125" y="2059673"/>
        <a:ext cx="1480522" cy="1280712"/>
      </dsp:txXfrm>
    </dsp:sp>
    <dsp:sp modelId="{386F3DA8-9BCA-4D67-8163-64B991873910}">
      <dsp:nvSpPr>
        <dsp:cNvPr id="0" name=""/>
        <dsp:cNvSpPr/>
      </dsp:nvSpPr>
      <dsp:spPr>
        <a:xfrm>
          <a:off x="4532833" y="825751"/>
          <a:ext cx="835507" cy="7198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23ED2-4E8A-4A21-8EBC-48B53AF20F7A}">
      <dsp:nvSpPr>
        <dsp:cNvPr id="0" name=""/>
        <dsp:cNvSpPr/>
      </dsp:nvSpPr>
      <dsp:spPr>
        <a:xfrm>
          <a:off x="3350142" y="0"/>
          <a:ext cx="1814729" cy="15699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Индивидуальные</a:t>
          </a:r>
          <a:r>
            <a:rPr lang="ru-RU" sz="1800" kern="1200" dirty="0" smtClean="0">
              <a:latin typeface="+mj-lt"/>
              <a:cs typeface="Aharoni" panose="02010803020104030203" pitchFamily="2" charset="-79"/>
            </a:rPr>
            <a:t> </a:t>
          </a:r>
          <a:endParaRPr lang="ru-RU" sz="1800" kern="1200" dirty="0">
            <a:latin typeface="+mj-lt"/>
            <a:cs typeface="Aharoni" panose="02010803020104030203" pitchFamily="2" charset="-79"/>
          </a:endParaRPr>
        </a:p>
      </dsp:txBody>
      <dsp:txXfrm>
        <a:off x="3650881" y="260175"/>
        <a:ext cx="1213251" cy="1049604"/>
      </dsp:txXfrm>
    </dsp:sp>
    <dsp:sp modelId="{118407E6-0239-4E53-82C8-2CB03469873B}">
      <dsp:nvSpPr>
        <dsp:cNvPr id="0" name=""/>
        <dsp:cNvSpPr/>
      </dsp:nvSpPr>
      <dsp:spPr>
        <a:xfrm>
          <a:off x="5507934" y="2171581"/>
          <a:ext cx="835507" cy="7198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6673A-676E-451F-ADF7-5A1BC3B56FD0}">
      <dsp:nvSpPr>
        <dsp:cNvPr id="0" name=""/>
        <dsp:cNvSpPr/>
      </dsp:nvSpPr>
      <dsp:spPr>
        <a:xfrm>
          <a:off x="5014460" y="965627"/>
          <a:ext cx="1814729" cy="15699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Подводящие к спортивной деятельности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5199" y="1225802"/>
        <a:ext cx="1213251" cy="1049604"/>
      </dsp:txXfrm>
    </dsp:sp>
    <dsp:sp modelId="{CEEC3AD2-8FD9-4DA8-A951-162B7FFD4BA8}">
      <dsp:nvSpPr>
        <dsp:cNvPr id="0" name=""/>
        <dsp:cNvSpPr/>
      </dsp:nvSpPr>
      <dsp:spPr>
        <a:xfrm>
          <a:off x="4830566" y="3690770"/>
          <a:ext cx="835507" cy="7198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AF9B8-871B-4956-B75D-DE7E7CCD416B}">
      <dsp:nvSpPr>
        <dsp:cNvPr id="0" name=""/>
        <dsp:cNvSpPr/>
      </dsp:nvSpPr>
      <dsp:spPr>
        <a:xfrm>
          <a:off x="5014460" y="2863938"/>
          <a:ext cx="1814729" cy="15699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Элементарные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5199" y="3124113"/>
        <a:ext cx="1213251" cy="1049604"/>
      </dsp:txXfrm>
    </dsp:sp>
    <dsp:sp modelId="{A90303D0-9BE5-49E7-A8E9-3178B968EF92}">
      <dsp:nvSpPr>
        <dsp:cNvPr id="0" name=""/>
        <dsp:cNvSpPr/>
      </dsp:nvSpPr>
      <dsp:spPr>
        <a:xfrm>
          <a:off x="3150280" y="3848467"/>
          <a:ext cx="835507" cy="7198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58939-1DD2-4E14-81EF-C89B39AF856C}">
      <dsp:nvSpPr>
        <dsp:cNvPr id="0" name=""/>
        <dsp:cNvSpPr/>
      </dsp:nvSpPr>
      <dsp:spPr>
        <a:xfrm>
          <a:off x="3350142" y="3830645"/>
          <a:ext cx="1814729" cy="15699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Сложные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0881" y="4090820"/>
        <a:ext cx="1213251" cy="1049604"/>
      </dsp:txXfrm>
    </dsp:sp>
    <dsp:sp modelId="{12C4647E-ED55-4A28-B6EA-21728E2CB5FE}">
      <dsp:nvSpPr>
        <dsp:cNvPr id="0" name=""/>
        <dsp:cNvSpPr/>
      </dsp:nvSpPr>
      <dsp:spPr>
        <a:xfrm>
          <a:off x="2159209" y="2503178"/>
          <a:ext cx="835507" cy="7198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2CE2A-2118-471F-902C-48C13463BDAE}">
      <dsp:nvSpPr>
        <dsp:cNvPr id="0" name=""/>
        <dsp:cNvSpPr/>
      </dsp:nvSpPr>
      <dsp:spPr>
        <a:xfrm>
          <a:off x="1678097" y="2865018"/>
          <a:ext cx="1814729" cy="15699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степени физической нагрузки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8836" y="3125193"/>
        <a:ext cx="1213251" cy="1049604"/>
      </dsp:txXfrm>
    </dsp:sp>
    <dsp:sp modelId="{E3F4CC8C-5D23-4EB2-AF65-82F57D59E5F9}">
      <dsp:nvSpPr>
        <dsp:cNvPr id="0" name=""/>
        <dsp:cNvSpPr/>
      </dsp:nvSpPr>
      <dsp:spPr>
        <a:xfrm>
          <a:off x="1678097" y="963467"/>
          <a:ext cx="1814729" cy="15699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Коллективные (для всей группы 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8836" y="1223642"/>
        <a:ext cx="1213251" cy="1049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0738C-770F-4678-A5DF-8CAA1006B68B}">
      <dsp:nvSpPr>
        <dsp:cNvPr id="0" name=""/>
        <dsp:cNvSpPr/>
      </dsp:nvSpPr>
      <dsp:spPr>
        <a:xfrm>
          <a:off x="144714" y="71294"/>
          <a:ext cx="2663491" cy="1331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Элементарные </a:t>
          </a:r>
          <a:endParaRPr lang="ru-RU" sz="2800" kern="1200" dirty="0"/>
        </a:p>
      </dsp:txBody>
      <dsp:txXfrm>
        <a:off x="183719" y="110299"/>
        <a:ext cx="2585481" cy="1253735"/>
      </dsp:txXfrm>
    </dsp:sp>
    <dsp:sp modelId="{7A7ADD22-5402-4E6F-B581-4FF59B7B1B31}">
      <dsp:nvSpPr>
        <dsp:cNvPr id="0" name=""/>
        <dsp:cNvSpPr/>
      </dsp:nvSpPr>
      <dsp:spPr>
        <a:xfrm>
          <a:off x="411064" y="1403040"/>
          <a:ext cx="309716" cy="918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8292"/>
              </a:lnTo>
              <a:lnTo>
                <a:pt x="309716" y="9182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9C8D3-D644-41E4-9EC4-701D933BDBB4}">
      <dsp:nvSpPr>
        <dsp:cNvPr id="0" name=""/>
        <dsp:cNvSpPr/>
      </dsp:nvSpPr>
      <dsp:spPr>
        <a:xfrm>
          <a:off x="720780" y="1655459"/>
          <a:ext cx="2130793" cy="1331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Сюжетные (имеют готовый сюжет и фиксированные правила)</a:t>
          </a:r>
          <a:endParaRPr lang="ru-RU" sz="1800" kern="1200" dirty="0"/>
        </a:p>
      </dsp:txBody>
      <dsp:txXfrm>
        <a:off x="759785" y="1694464"/>
        <a:ext cx="2052783" cy="1253735"/>
      </dsp:txXfrm>
    </dsp:sp>
    <dsp:sp modelId="{6238A947-21F4-4D58-AABC-3C93FFA7E5DF}">
      <dsp:nvSpPr>
        <dsp:cNvPr id="0" name=""/>
        <dsp:cNvSpPr/>
      </dsp:nvSpPr>
      <dsp:spPr>
        <a:xfrm>
          <a:off x="411064" y="1403040"/>
          <a:ext cx="381715" cy="2502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470"/>
              </a:lnTo>
              <a:lnTo>
                <a:pt x="381715" y="2502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C594C-7413-4D36-8FFF-EC833D441349}">
      <dsp:nvSpPr>
        <dsp:cNvPr id="0" name=""/>
        <dsp:cNvSpPr/>
      </dsp:nvSpPr>
      <dsp:spPr>
        <a:xfrm>
          <a:off x="792779" y="3239637"/>
          <a:ext cx="2130793" cy="1331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Бессюжетные (не имеют сюжета, имеют правила.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</a:t>
          </a:r>
          <a:r>
            <a:rPr lang="ru-RU" sz="1800" kern="1200" dirty="0" err="1" smtClean="0"/>
            <a:t>Ловишки</a:t>
          </a:r>
          <a:r>
            <a:rPr lang="ru-RU" sz="1800" kern="1200" dirty="0" smtClean="0"/>
            <a:t>»)</a:t>
          </a:r>
          <a:endParaRPr lang="ru-RU" sz="1800" kern="1200" dirty="0"/>
        </a:p>
      </dsp:txBody>
      <dsp:txXfrm>
        <a:off x="831784" y="3278642"/>
        <a:ext cx="2052783" cy="1253735"/>
      </dsp:txXfrm>
    </dsp:sp>
    <dsp:sp modelId="{C8C2D043-030A-4112-80BA-7C3B45D6177E}">
      <dsp:nvSpPr>
        <dsp:cNvPr id="0" name=""/>
        <dsp:cNvSpPr/>
      </dsp:nvSpPr>
      <dsp:spPr>
        <a:xfrm>
          <a:off x="411064" y="1403040"/>
          <a:ext cx="381715" cy="4266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6799"/>
              </a:lnTo>
              <a:lnTo>
                <a:pt x="381715" y="42667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C3B28-8D9F-4A39-8E99-81B25D85E0A8}">
      <dsp:nvSpPr>
        <dsp:cNvPr id="0" name=""/>
        <dsp:cNvSpPr/>
      </dsp:nvSpPr>
      <dsp:spPr>
        <a:xfrm>
          <a:off x="792779" y="5003967"/>
          <a:ext cx="2130793" cy="1331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Игры- забавы, аттракционы (бег в мешках)</a:t>
          </a:r>
          <a:endParaRPr lang="ru-RU" sz="1800" kern="1200" dirty="0"/>
        </a:p>
      </dsp:txBody>
      <dsp:txXfrm>
        <a:off x="831784" y="5042972"/>
        <a:ext cx="2052783" cy="12537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6E325-2EF2-40B1-8A38-EF3CE8B773BB}">
      <dsp:nvSpPr>
        <dsp:cNvPr id="0" name=""/>
        <dsp:cNvSpPr/>
      </dsp:nvSpPr>
      <dsp:spPr>
        <a:xfrm>
          <a:off x="792099" y="0"/>
          <a:ext cx="3985798" cy="1259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Сложные</a:t>
          </a:r>
          <a:r>
            <a:rPr lang="ru-RU" sz="6500" kern="1200" dirty="0" smtClean="0"/>
            <a:t> </a:t>
          </a:r>
          <a:endParaRPr lang="ru-RU" sz="6500" kern="1200" dirty="0"/>
        </a:p>
      </dsp:txBody>
      <dsp:txXfrm>
        <a:off x="828997" y="36898"/>
        <a:ext cx="3912002" cy="1185978"/>
      </dsp:txXfrm>
    </dsp:sp>
    <dsp:sp modelId="{501DB566-9C7D-485B-B0C4-E91CD0C26F53}">
      <dsp:nvSpPr>
        <dsp:cNvPr id="0" name=""/>
        <dsp:cNvSpPr/>
      </dsp:nvSpPr>
      <dsp:spPr>
        <a:xfrm>
          <a:off x="1190679" y="1259774"/>
          <a:ext cx="182538" cy="1638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364"/>
              </a:lnTo>
              <a:lnTo>
                <a:pt x="182538" y="1638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9EDE9-5EC4-4D66-A293-7D472BD50050}">
      <dsp:nvSpPr>
        <dsp:cNvPr id="0" name=""/>
        <dsp:cNvSpPr/>
      </dsp:nvSpPr>
      <dsp:spPr>
        <a:xfrm>
          <a:off x="1373217" y="2267889"/>
          <a:ext cx="3235299" cy="126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Спортивные игры (баскетбол, бадминтон, футбол, хоккей)</a:t>
          </a:r>
          <a:endParaRPr lang="ru-RU" sz="2000" kern="1200" dirty="0"/>
        </a:p>
      </dsp:txBody>
      <dsp:txXfrm>
        <a:off x="1410136" y="2304808"/>
        <a:ext cx="3161461" cy="1186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F1C63-9BD7-4E31-911D-4DC8F4036578}">
      <dsp:nvSpPr>
        <dsp:cNvPr id="0" name=""/>
        <dsp:cNvSpPr/>
      </dsp:nvSpPr>
      <dsp:spPr>
        <a:xfrm>
          <a:off x="1183" y="703419"/>
          <a:ext cx="2723293" cy="47525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16200000">
        <a:off x="-1675023" y="2379625"/>
        <a:ext cx="3897071" cy="544658"/>
      </dsp:txXfrm>
    </dsp:sp>
    <dsp:sp modelId="{8E18035B-4F94-4DCA-87C2-024ADE6FBCA5}">
      <dsp:nvSpPr>
        <dsp:cNvPr id="0" name=""/>
        <dsp:cNvSpPr/>
      </dsp:nvSpPr>
      <dsp:spPr>
        <a:xfrm>
          <a:off x="550537" y="703419"/>
          <a:ext cx="2028853" cy="475252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Игры большой </a:t>
          </a:r>
          <a:r>
            <a:rPr lang="ru-RU" sz="2600" kern="1200" dirty="0" err="1" smtClean="0"/>
            <a:t>подвижнос</a:t>
          </a: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ти</a:t>
          </a:r>
          <a:endParaRPr lang="ru-RU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«Караси и щука», «Охотники и утки»</a:t>
          </a:r>
          <a:endParaRPr lang="ru-RU" sz="2800" kern="1200" dirty="0"/>
        </a:p>
      </dsp:txBody>
      <dsp:txXfrm>
        <a:off x="550537" y="703419"/>
        <a:ext cx="2028853" cy="4752526"/>
      </dsp:txXfrm>
    </dsp:sp>
    <dsp:sp modelId="{0F9AB221-8F8A-4F94-B2CB-4D20D982F334}">
      <dsp:nvSpPr>
        <dsp:cNvPr id="0" name=""/>
        <dsp:cNvSpPr/>
      </dsp:nvSpPr>
      <dsp:spPr>
        <a:xfrm>
          <a:off x="2822058" y="703419"/>
          <a:ext cx="2788059" cy="47525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16200000">
        <a:off x="1152328" y="2373149"/>
        <a:ext cx="3897071" cy="557611"/>
      </dsp:txXfrm>
    </dsp:sp>
    <dsp:sp modelId="{88997E3B-B4E0-4FFA-BDDC-871A06C0D872}">
      <dsp:nvSpPr>
        <dsp:cNvPr id="0" name=""/>
        <dsp:cNvSpPr/>
      </dsp:nvSpPr>
      <dsp:spPr>
        <a:xfrm rot="5400000">
          <a:off x="2590320" y="3360560"/>
          <a:ext cx="491356" cy="41820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99DA9-4A11-46DA-BA09-AE07B99D8ECA}">
      <dsp:nvSpPr>
        <dsp:cNvPr id="0" name=""/>
        <dsp:cNvSpPr/>
      </dsp:nvSpPr>
      <dsp:spPr>
        <a:xfrm>
          <a:off x="3379670" y="703419"/>
          <a:ext cx="2077104" cy="475252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Игры средней подвижности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«У ребят порядок строгий»</a:t>
          </a:r>
          <a:endParaRPr lang="ru-RU" sz="2600" kern="1200" dirty="0"/>
        </a:p>
      </dsp:txBody>
      <dsp:txXfrm>
        <a:off x="3379670" y="703419"/>
        <a:ext cx="2077104" cy="4752526"/>
      </dsp:txXfrm>
    </dsp:sp>
    <dsp:sp modelId="{708C16B1-BE24-4C54-9870-C03C408277EA}">
      <dsp:nvSpPr>
        <dsp:cNvPr id="0" name=""/>
        <dsp:cNvSpPr/>
      </dsp:nvSpPr>
      <dsp:spPr>
        <a:xfrm>
          <a:off x="5707700" y="703419"/>
          <a:ext cx="2788059" cy="478584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 rot="16200000">
        <a:off x="4024308" y="2386811"/>
        <a:ext cx="3924396" cy="557611"/>
      </dsp:txXfrm>
    </dsp:sp>
    <dsp:sp modelId="{3D68699C-9B51-42B0-A911-58A8C27C5832}">
      <dsp:nvSpPr>
        <dsp:cNvPr id="0" name=""/>
        <dsp:cNvSpPr/>
      </dsp:nvSpPr>
      <dsp:spPr>
        <a:xfrm rot="5400000">
          <a:off x="5475962" y="3360560"/>
          <a:ext cx="491356" cy="41820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15A66-13AA-43D1-86A2-14CA0D6CB5B0}">
      <dsp:nvSpPr>
        <dsp:cNvPr id="0" name=""/>
        <dsp:cNvSpPr/>
      </dsp:nvSpPr>
      <dsp:spPr>
        <a:xfrm>
          <a:off x="6265312" y="703419"/>
          <a:ext cx="2077104" cy="478584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Игры малой подвижности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«Пять шагов»,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«Воротца»</a:t>
          </a:r>
          <a:endParaRPr lang="ru-RU" sz="2600" kern="1200" dirty="0"/>
        </a:p>
      </dsp:txBody>
      <dsp:txXfrm>
        <a:off x="6265312" y="703419"/>
        <a:ext cx="2077104" cy="478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DB6E2-7484-428E-9B1F-CF1515554749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9D2F4A-C8C0-407C-9FA9-44A449DB5F4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Подвижные</a:t>
            </a:r>
            <a:r>
              <a:rPr lang="ru-RU" dirty="0" smtClean="0"/>
              <a:t> </a:t>
            </a:r>
            <a:r>
              <a:rPr lang="ru-RU" sz="6000" dirty="0" smtClean="0"/>
              <a:t>игры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</a:t>
            </a:r>
          </a:p>
          <a:p>
            <a:pPr algn="r"/>
            <a:r>
              <a:rPr lang="ru-RU" dirty="0" smtClean="0"/>
              <a:t>Воспитатель: </a:t>
            </a:r>
            <a:r>
              <a:rPr lang="ru-RU" dirty="0" err="1" smtClean="0"/>
              <a:t>Барсукова</a:t>
            </a:r>
            <a:r>
              <a:rPr lang="ru-RU" dirty="0" smtClean="0"/>
              <a:t>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5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2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9786" y="882703"/>
            <a:ext cx="4188668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Подвижные игры - это сознательная, активная деятельность ребенка, характеризующаяся точным и своевременным выполнением заданий, связанных с обязательными для всех играющих правилами.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74" y="1700808"/>
            <a:ext cx="4246612" cy="3184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3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Классификация подвижных игр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519359"/>
              </p:ext>
            </p:extLst>
          </p:nvPr>
        </p:nvGraphicFramePr>
        <p:xfrm>
          <a:off x="323528" y="1124744"/>
          <a:ext cx="85072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3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195"/>
              </p:ext>
            </p:extLst>
          </p:nvPr>
        </p:nvGraphicFramePr>
        <p:xfrm>
          <a:off x="250825" y="333375"/>
          <a:ext cx="8713788" cy="633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38724995"/>
              </p:ext>
            </p:extLst>
          </p:nvPr>
        </p:nvGraphicFramePr>
        <p:xfrm>
          <a:off x="3491880" y="548680"/>
          <a:ext cx="518457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885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73965025"/>
              </p:ext>
            </p:extLst>
          </p:nvPr>
        </p:nvGraphicFramePr>
        <p:xfrm>
          <a:off x="251520" y="476672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2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 выбора игр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/>
          </a:bodyPr>
          <a:lstStyle/>
          <a:p>
            <a:r>
              <a:rPr lang="ru-RU" dirty="0" smtClean="0"/>
              <a:t>Время года («Два Мороза», «Снежные круги», «Лягушки и цапля», «Горелки», «Пустое место»);</a:t>
            </a:r>
          </a:p>
          <a:p>
            <a:r>
              <a:rPr lang="ru-RU" dirty="0" smtClean="0"/>
              <a:t>Погода;</a:t>
            </a:r>
          </a:p>
          <a:p>
            <a:r>
              <a:rPr lang="ru-RU" dirty="0" smtClean="0"/>
              <a:t>Время проведения игр (утро, вечер, между занятиями);</a:t>
            </a:r>
          </a:p>
          <a:p>
            <a:r>
              <a:rPr lang="ru-RU" dirty="0" smtClean="0"/>
              <a:t>Естественные условия (пни для спрыгивания, канавки для перепрыгивания);</a:t>
            </a:r>
          </a:p>
          <a:p>
            <a:r>
              <a:rPr lang="ru-RU" dirty="0" smtClean="0"/>
              <a:t>Подготовленность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10 -15 игр в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МЕТОДИКА ПРОВЕДЕНИЯ ПОДВИЖНОЙ ИГРЫ С ДОШКОЛЬНИКАМИ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вида подвижной игры,   сложности  и возрастной принадлежности, её развитие проходит  по  одним закономерным этапам: </a:t>
            </a:r>
          </a:p>
          <a:p>
            <a:endParaRPr lang="ru-RU" sz="4900" dirty="0" smtClean="0"/>
          </a:p>
          <a:p>
            <a:r>
              <a:rPr lang="ru-RU" sz="4900" dirty="0" smtClean="0"/>
              <a:t>                             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 развития подвижной игры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1.Выбор игры,                             2.Создание интереса детей к игре, 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3.Сбор на игру,                           4.Организация  играющих,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5.Объяснение правил игры,      6.Распределение ролей,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7.Разметка площадки,                8.Раздача инвентаря и атрибутов,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9.Сигнал на начало игры,          10.Проведение игры,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11.Сигнал на окончание игры,  12.Педагогический анализ игры</a:t>
            </a:r>
          </a:p>
          <a:p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0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Роль воспитателя в организации подвижных игр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904656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возраст :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отовит площадку до игры, создавая игровую ситуацию, атрибуты;</a:t>
            </a:r>
          </a:p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игру с интересного действия;</a:t>
            </a:r>
          </a:p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Раздает атрибуты в момент обозначения ролей;</a:t>
            </a:r>
          </a:p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действия вместе с детьми, проговаривая и демонстрируя правила;</a:t>
            </a:r>
          </a:p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сигналы о начале и окончании игровых действий;</a:t>
            </a:r>
          </a:p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только положительную оценку: «Молодцы дети; все убежали»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 и старший возраст: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 площадку до игры, создавая игровую ситуацию, атрибуты;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игру с интересного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Распределяет роли и проговаривает правила;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объяснения  обязательно закрепляет эти правила (наводящие вопросы);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 сигналы о начале и окончании игровых действий;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анализ  игры проводится сразу после окончания (вопросы детям, например: Какой  ловишка  был самым ловким?   Почему вы так считаете? Кто из игроков может считаться самым ловким в сегодняшней игре? И применить одну из нематериальных наград: аплодисменты всех игроков или фраза воспитателя – « Молодцы! Вы сегодня самые ловкие игроки!», произнесённая торжественным и радостным голосом.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449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Подвижные игры </vt:lpstr>
      <vt:lpstr>Презентация PowerPoint</vt:lpstr>
      <vt:lpstr>Классификация подвижных игр</vt:lpstr>
      <vt:lpstr>Презентация PowerPoint</vt:lpstr>
      <vt:lpstr>Презентация PowerPoint</vt:lpstr>
      <vt:lpstr>Факторы выбора игр </vt:lpstr>
      <vt:lpstr>10 -15 игр в год</vt:lpstr>
      <vt:lpstr>МЕТОДИКА ПРОВЕДЕНИЯ ПОДВИЖНОЙ ИГРЫ С ДОШКОЛЬНИКАМИ</vt:lpstr>
      <vt:lpstr>Роль воспитателя в организации подвижных игр</vt:lpstr>
      <vt:lpstr>Спасибо </vt:lpstr>
    </vt:vector>
  </TitlesOfParts>
  <Company>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Подвижные игры</dc:title>
  <dc:creator>user</dc:creator>
  <cp:lastModifiedBy>user</cp:lastModifiedBy>
  <cp:revision>17</cp:revision>
  <dcterms:created xsi:type="dcterms:W3CDTF">2014-09-23T16:46:18Z</dcterms:created>
  <dcterms:modified xsi:type="dcterms:W3CDTF">2014-09-23T19:44:16Z</dcterms:modified>
</cp:coreProperties>
</file>