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68" r:id="rId4"/>
    <p:sldId id="258" r:id="rId5"/>
    <p:sldId id="269" r:id="rId6"/>
    <p:sldId id="259" r:id="rId7"/>
    <p:sldId id="270" r:id="rId8"/>
    <p:sldId id="260" r:id="rId9"/>
    <p:sldId id="271" r:id="rId10"/>
    <p:sldId id="261" r:id="rId11"/>
    <p:sldId id="272" r:id="rId12"/>
    <p:sldId id="262" r:id="rId13"/>
    <p:sldId id="273" r:id="rId14"/>
    <p:sldId id="263" r:id="rId15"/>
    <p:sldId id="274" r:id="rId16"/>
    <p:sldId id="264" r:id="rId17"/>
    <p:sldId id="279" r:id="rId18"/>
    <p:sldId id="265" r:id="rId19"/>
    <p:sldId id="280" r:id="rId20"/>
    <p:sldId id="266" r:id="rId21"/>
    <p:sldId id="278" r:id="rId22"/>
    <p:sldId id="26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EEF7"/>
    <a:srgbClr val="D3F3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81" autoAdjust="0"/>
  </p:normalViewPr>
  <p:slideViewPr>
    <p:cSldViewPr>
      <p:cViewPr varScale="1">
        <p:scale>
          <a:sx n="72" d="100"/>
          <a:sy n="72" d="100"/>
        </p:scale>
        <p:origin x="132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B1229-0A37-4FF7-8AA4-7005DB9DE13D}" type="datetimeFigureOut">
              <a:rPr lang="ru-RU" smtClean="0"/>
              <a:pPr/>
              <a:t>09.10.2014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872D0-34F0-4637-948E-B4DE53470C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288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872D0-34F0-4637-948E-B4DE53470C2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169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F0DF2E-8F38-4AAE-A273-7B3134A66879}" type="datetimeFigureOut">
              <a:rPr lang="ru-RU" smtClean="0"/>
              <a:pPr/>
              <a:t>09.10.2014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C8AB878-1A0F-48D0-85D3-06A6695B40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00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857364"/>
            <a:ext cx="7772400" cy="1439246"/>
          </a:xfrm>
          <a:ln>
            <a:solidFill>
              <a:schemeClr val="bg2">
                <a:lumMod val="90000"/>
              </a:schemeClr>
            </a:solidFill>
          </a:ln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4400" dirty="0" smtClean="0"/>
              <a:t>Кроссворд по дисциплине «Лепка с методикой обучения»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317591"/>
          </a:xfrm>
        </p:spPr>
        <p:txBody>
          <a:bodyPr>
            <a:no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Хоруженко </a:t>
            </a:r>
            <a:r>
              <a:rPr lang="ru-RU" sz="2000" dirty="0" smtClean="0"/>
              <a:t>Ольга Игоревна</a:t>
            </a:r>
          </a:p>
          <a:p>
            <a:r>
              <a:rPr lang="ru-RU" sz="2000" dirty="0" smtClean="0"/>
              <a:t>МБДОУ № 81 г. Мурманск</a:t>
            </a:r>
            <a:endParaRPr lang="ru-RU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горизонтали: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9260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вид изобразительного искусства, один из основных видов скульптуры, в котором всё изображаемое создаётся с помощью объёмов, выступающих над плоскостью фона.</a:t>
            </a:r>
            <a:endParaRPr lang="ru-RU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214810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357554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5072066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786314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929058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214810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929058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643306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643306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643570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357818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500562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357554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071802" y="37147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071802" y="342900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071802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071802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3071802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071802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071802" y="200024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071802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071802" y="142873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643306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643306" y="428625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643306" y="37147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4500562" y="428625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643306" y="457200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643306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500562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500562" y="37147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3929058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214810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500562" y="342900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500562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786314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500562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6500826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215074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4500562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5929322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5929322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643570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ъ</a:t>
            </a: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643570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357818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5072066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3929058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357818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5072066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3643306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2786050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5072066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357554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6215074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pic>
        <p:nvPicPr>
          <p:cNvPr id="4098" name="Picture 2" descr="C:\Documents and Settings\User\Рабочий стол\Olia Colour\МПК\Кроссворд Лепка\imagesCAO28UT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80973" y="833419"/>
            <a:ext cx="2352675" cy="1828800"/>
          </a:xfrm>
          <a:prstGeom prst="rect">
            <a:avLst/>
          </a:prstGeom>
          <a:noFill/>
        </p:spPr>
      </p:pic>
      <p:pic>
        <p:nvPicPr>
          <p:cNvPr id="4100" name="Picture 4" descr="C:\Documents and Settings\User\Рабочий стол\Olia Colour\МПК\Кроссворд Лепка\imagesCATNG8V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4000504"/>
            <a:ext cx="3229962" cy="2419354"/>
          </a:xfrm>
          <a:prstGeom prst="rect">
            <a:avLst/>
          </a:prstGeom>
          <a:noFill/>
        </p:spPr>
      </p:pic>
      <p:sp>
        <p:nvSpPr>
          <p:cNvPr id="58" name="Стрелка вправо 57"/>
          <p:cNvSpPr/>
          <p:nvPr/>
        </p:nvSpPr>
        <p:spPr>
          <a:xfrm>
            <a:off x="4643438" y="3000372"/>
            <a:ext cx="428628" cy="57150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142984"/>
            <a:ext cx="7772400" cy="1828800"/>
          </a:xfrm>
        </p:spPr>
        <p:txBody>
          <a:bodyPr/>
          <a:lstStyle/>
          <a:p>
            <a:r>
              <a:rPr lang="ru-RU" dirty="0" smtClean="0"/>
              <a:t>По горизонтали: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20689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основной инструмент скульптора при лепке из глины, пластилина или других подобных по консистенции материалов. Небольшая палочка из дерева, металла, кости или пластика.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500562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643306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5357818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072066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214810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500562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214810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929058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929058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929322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643570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786314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643306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357554" y="357187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357554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357554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357554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3357554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357554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357554" y="18573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357554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357554" y="12858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929058" y="471488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929058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929058" y="357187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4786314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929058" y="442913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929058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786314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786314" y="357187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4214810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500562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786314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786314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5072066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786314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6786578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500826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4786314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6215074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6215074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929322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ъ</a:t>
            </a: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929322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643570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5357818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4214810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643570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5357818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3929058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3071802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5357818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643306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6500826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pic>
        <p:nvPicPr>
          <p:cNvPr id="5122" name="Picture 2" descr="C:\Documents and Settings\User\Рабочий стол\Olia Colour\МПК\Кроссворд Лепка\nozh-dlya-karvinga19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498403" y="1641355"/>
            <a:ext cx="4071934" cy="1789307"/>
          </a:xfrm>
          <a:prstGeom prst="rect">
            <a:avLst/>
          </a:prstGeom>
          <a:noFill/>
        </p:spPr>
      </p:pic>
      <p:pic>
        <p:nvPicPr>
          <p:cNvPr id="5123" name="Picture 3" descr="C:\Documents and Settings\User\Рабочий стол\Olia Colour\МПК\Кроссворд Лепка\prn533-2574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238883" y="3833819"/>
            <a:ext cx="1905000" cy="3095625"/>
          </a:xfrm>
          <a:prstGeom prst="rect">
            <a:avLst/>
          </a:prstGeom>
          <a:noFill/>
        </p:spPr>
      </p:pic>
      <p:sp>
        <p:nvSpPr>
          <p:cNvPr id="58" name="Стрелка вправо 57"/>
          <p:cNvSpPr/>
          <p:nvPr/>
        </p:nvSpPr>
        <p:spPr>
          <a:xfrm>
            <a:off x="3500430" y="3714752"/>
            <a:ext cx="428628" cy="57150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вертикали: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228323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материал, для лепки. Изготавливается из очищенного и размельчённого порошка глины с добавлением воска, животных жиров и других веществ, препятствующих высыханию. Окрашивается в различные цвета.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786314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929058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5643570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357818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500562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786314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500562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4214810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4214810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6215074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929322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5072066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929058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643306" y="37147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643306" y="342900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643306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643306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3643306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643306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643306" y="200024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643306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643306" y="142873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4214810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214810" y="428625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4214810" y="37147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5072066" y="428625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4214810" y="457200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4214810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5072066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5072066" y="37147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4500562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786314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5072066" y="342900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5072066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5357818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5072066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7072330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786578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5072066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6500826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6500826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6215074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ъ</a:t>
            </a: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6215074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929322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5643570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4500562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929322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5643570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4214810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3357554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5643570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929058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6786578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pic>
        <p:nvPicPr>
          <p:cNvPr id="6146" name="Picture 2" descr="C:\Documents and Settings\User\Рабочий стол\Olia Colour\МПК\Кроссворд Лепка\1248198705_images_plasticine0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6157924" y="3700464"/>
            <a:ext cx="2400316" cy="3000396"/>
          </a:xfrm>
          <a:prstGeom prst="rect">
            <a:avLst/>
          </a:prstGeom>
          <a:noFill/>
        </p:spPr>
      </p:pic>
      <p:pic>
        <p:nvPicPr>
          <p:cNvPr id="6147" name="Picture 3" descr="C:\Documents and Settings\User\Рабочий стол\Olia Colour\МПК\Кроссворд Лепка\plastilin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28604"/>
            <a:ext cx="2643186" cy="2643186"/>
          </a:xfrm>
          <a:prstGeom prst="rect">
            <a:avLst/>
          </a:prstGeom>
          <a:noFill/>
        </p:spPr>
      </p:pic>
      <p:sp>
        <p:nvSpPr>
          <p:cNvPr id="58" name="Стрелка вниз 57"/>
          <p:cNvSpPr/>
          <p:nvPr/>
        </p:nvSpPr>
        <p:spPr>
          <a:xfrm>
            <a:off x="3500430" y="1000108"/>
            <a:ext cx="500066" cy="42862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вертикали: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2140362"/>
          </a:xfrm>
        </p:spPr>
        <p:txBody>
          <a:bodyPr>
            <a:normAutofit/>
          </a:bodyPr>
          <a:lstStyle/>
          <a:p>
            <a:r>
              <a:rPr lang="ru-RU" dirty="0" smtClean="0"/>
              <a:t>предварительный набросок, фиксирующий замысел художественного произведения или отдельной его части.</a:t>
            </a: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071934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214678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4929190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643438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786182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071934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786182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500430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500430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500694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214942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357686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214678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2928926" y="364331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2928926" y="335756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2928926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2928926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2928926" y="250030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2928926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2928926" y="192880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2928926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2928926" y="135729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500430" y="478632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500430" y="421481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500430" y="364331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</a:t>
            </a: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4357686" y="421481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500430" y="450057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500430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357686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357686" y="364331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3786182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071934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357686" y="335756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357686" y="250030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643438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357686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6357950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072198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4357686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5786446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5786446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500694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ъ</a:t>
            </a: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500694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214942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4929190" y="250030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3786182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214942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4929190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3500430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2643174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4929190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214678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6072198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pic>
        <p:nvPicPr>
          <p:cNvPr id="7170" name="Picture 2" descr="C:\Documents and Settings\User\Рабочий стол\Olia Colour\МПК\Кроссворд Лепка\big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786190"/>
            <a:ext cx="3655231" cy="2662227"/>
          </a:xfrm>
          <a:prstGeom prst="rect">
            <a:avLst/>
          </a:prstGeom>
          <a:noFill/>
        </p:spPr>
      </p:pic>
      <p:pic>
        <p:nvPicPr>
          <p:cNvPr id="7171" name="Picture 3" descr="C:\Documents and Settings\User\Рабочий стол\Olia Colour\МПК\Кроссворд Лепка\541__im_003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642918"/>
            <a:ext cx="2214578" cy="1875904"/>
          </a:xfrm>
          <a:prstGeom prst="rect">
            <a:avLst/>
          </a:prstGeom>
          <a:noFill/>
        </p:spPr>
      </p:pic>
      <p:sp>
        <p:nvSpPr>
          <p:cNvPr id="58" name="Стрелка вниз 57"/>
          <p:cNvSpPr/>
          <p:nvPr/>
        </p:nvSpPr>
        <p:spPr>
          <a:xfrm>
            <a:off x="3357554" y="3214686"/>
            <a:ext cx="500066" cy="42862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вертикали: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92604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пластичный материал для лепки небольших изделий (украшений, скульптурок, кукол) и моделирования, застывающий на воздухе или при нагревании.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500562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643306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5357818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072066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214810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500562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214810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929058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929058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929322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643570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786314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643306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357554" y="364331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357554" y="335756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357554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357554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3357554" y="250030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357554" y="221455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357554" y="192880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357554" y="16430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357554" y="135729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929058" y="478632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929058" y="421481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929058" y="364331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</a:t>
            </a: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4786314" y="421481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929058" y="450057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929058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786314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786314" y="364331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4214810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500562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786314" y="335756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786314" y="250030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5072066" y="392906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786314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6786578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500826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4786314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6215074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6215074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929322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ъ</a:t>
            </a: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929322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643570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5357818" y="250030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4214810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643570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5357818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3929058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3071802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5357818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643306" y="307181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6500826" y="278605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pic>
        <p:nvPicPr>
          <p:cNvPr id="8194" name="Picture 2" descr="C:\Documents and Settings\User\Рабочий стол\Olia Colour\МПК\Кроссворд Лепка\63fb11d79fe979848577bfaef0406b23_600[2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2837778" cy="2286016"/>
          </a:xfrm>
          <a:prstGeom prst="rect">
            <a:avLst/>
          </a:prstGeom>
          <a:noFill/>
        </p:spPr>
      </p:pic>
      <p:pic>
        <p:nvPicPr>
          <p:cNvPr id="8195" name="Picture 3" descr="C:\Documents and Settings\User\Рабочий стол\Olia Colour\МПК\Кроссворд Лепка\plastikaMINI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3714752"/>
            <a:ext cx="3214710" cy="2857520"/>
          </a:xfrm>
          <a:prstGeom prst="rect">
            <a:avLst/>
          </a:prstGeom>
          <a:noFill/>
        </p:spPr>
      </p:pic>
      <p:sp>
        <p:nvSpPr>
          <p:cNvPr id="58" name="Стрелка вниз 57"/>
          <p:cNvSpPr/>
          <p:nvPr/>
        </p:nvSpPr>
        <p:spPr>
          <a:xfrm>
            <a:off x="4714876" y="1785926"/>
            <a:ext cx="500066" cy="42862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 горизонтали:</a:t>
            </a:r>
            <a:endParaRPr lang="ru-RU" sz="44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придание формы пластическому материалу (пластилину, глине, пластике, и др.) с помощью рук и вспомогательных инструментов - стеков и т.п.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 вертикали: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997486"/>
          </a:xfrm>
        </p:spPr>
        <p:txBody>
          <a:bodyPr>
            <a:normAutofit/>
          </a:bodyPr>
          <a:lstStyle/>
          <a:p>
            <a:r>
              <a:rPr lang="ru-RU" dirty="0" smtClean="0"/>
              <a:t>рисунок, предоставляющий собой сочетание линий, красок и теней. Сложное переплетение, живописное расположение чего-либо.</a:t>
            </a:r>
            <a:endParaRPr lang="ru-RU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572000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714744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5429256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143504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286248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572000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286248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4000496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4000496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6000760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715008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857752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714744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428992" y="357187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428992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428992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428992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3428992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428992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428992" y="18573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428992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428992" y="12858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4000496" y="471488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4000496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4000496" y="357187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</a:t>
            </a: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4857752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4000496" y="442913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4000496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857752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857752" y="357187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4286248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572000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857752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857752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5143504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857752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6858016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572264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4857752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6286512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6286512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6000760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ъ</a:t>
            </a: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6000760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715008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5429256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4286248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715008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5429256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4000496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3143240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5429256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714744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6572264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pic>
        <p:nvPicPr>
          <p:cNvPr id="9218" name="Picture 2" descr="C:\Documents and Settings\User\Рабочий стол\Olia Colour\МПК\Кроссворд Лепка\ac8704b3e678a492c7f0c28681cf0a9e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500438"/>
            <a:ext cx="2972037" cy="3028936"/>
          </a:xfrm>
          <a:prstGeom prst="rect">
            <a:avLst/>
          </a:prstGeom>
          <a:noFill/>
        </p:spPr>
      </p:pic>
      <p:pic>
        <p:nvPicPr>
          <p:cNvPr id="9219" name="Picture 3" descr="C:\Documents and Settings\User\Рабочий стол\Olia Colour\МПК\Кроссворд Лепка\b6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92355" y="393407"/>
            <a:ext cx="2643207" cy="2427850"/>
          </a:xfrm>
          <a:prstGeom prst="rect">
            <a:avLst/>
          </a:prstGeom>
          <a:noFill/>
        </p:spPr>
      </p:pic>
      <p:sp>
        <p:nvSpPr>
          <p:cNvPr id="58" name="Стрелка вниз 57"/>
          <p:cNvSpPr/>
          <p:nvPr/>
        </p:nvSpPr>
        <p:spPr>
          <a:xfrm>
            <a:off x="5000628" y="1714488"/>
            <a:ext cx="1071570" cy="42862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 smtClean="0">
                <a:effectLst>
                  <a:outerShdw blurRad="31750" dist="25400" dir="5400000" algn="tl" rotWithShape="0">
                    <a:srgbClr val="000000">
                      <a:alpha val="8000"/>
                    </a:srgbClr>
                  </a:outerShdw>
                </a:effectLst>
              </a:rPr>
              <a:t>Спасибо за внимание!</a:t>
            </a:r>
            <a:endParaRPr lang="ru-RU" sz="5400" dirty="0">
              <a:effectLst>
                <a:outerShdw blurRad="31750" dist="25400" dir="5400000" algn="tl" rotWithShape="0">
                  <a:srgbClr val="000000">
                    <a:alpha val="8000"/>
                  </a:srgbClr>
                </a:outerShdw>
              </a:effectLst>
            </a:endParaRPr>
          </a:p>
        </p:txBody>
      </p:sp>
      <p:sp>
        <p:nvSpPr>
          <p:cNvPr id="12" name="Улыбающееся лицо 11"/>
          <p:cNvSpPr/>
          <p:nvPr/>
        </p:nvSpPr>
        <p:spPr>
          <a:xfrm>
            <a:off x="9144000" y="5429240"/>
            <a:ext cx="2357454" cy="28575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7014 -0.8245 C -1.03854 -0.55422 -1.00677 -0.28393 -0.97014 -0.2578 C -0.93351 -0.23167 -0.88316 -0.67676 -0.85017 -0.66705 C -0.81719 -0.65734 -0.80208 -0.21942 -0.77205 -0.19976 C -0.74219 -0.18011 -0.69983 -0.54913 -0.67014 -0.54844 C -0.64045 -0.54774 -0.62379 -0.20462 -0.59375 -0.19491 C -0.56372 -0.1852 -0.52066 -0.48948 -0.4901 -0.49017 C -0.45955 -0.49086 -0.44462 -0.22289 -0.41024 -0.19976 C -0.37604 -0.17664 -0.31528 -0.34358 -0.28472 -0.35213 C -0.25417 -0.36069 -0.23629 -0.26751 -0.22656 -0.25063 " pathEditMode="relative" rAng="0" ptsTypes="aaaaaaaa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200" y="3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143240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2285984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4000496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3714744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857488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3143240" y="235743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2857488" y="235743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2571736" y="235743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2571736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4572000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4286248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3428992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2285984" y="235743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2000232" y="435769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2000232" y="407194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2000232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2000232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2000232" y="321468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2000232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2000232" y="26431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2000232" y="235743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2000232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2571736" y="550070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2571736" y="492919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2571736" y="435769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3428992" y="492919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2571736" y="521495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2571736" y="464344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3428992" y="464344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3428992" y="435769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2857488" y="464344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3143240" y="464344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3428992" y="407194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3428992" y="321468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3714744" y="464344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3428992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5429256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5143504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3428992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4857752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4857752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4572000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4572000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4286248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4000496" y="321468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2857488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4286248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4000496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2571736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1714480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4000496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2285984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5143504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9" name="Стрелка вправо 58"/>
          <p:cNvSpPr/>
          <p:nvPr/>
        </p:nvSpPr>
        <p:spPr>
          <a:xfrm>
            <a:off x="1571604" y="2214554"/>
            <a:ext cx="428628" cy="57150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1026" name="Picture 2" descr="C:\Documents and Settings\User\Рабочий стол\Olia Colour\МПК\Кроссворд Лепка\glina11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28604"/>
            <a:ext cx="3246438" cy="25646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5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000108"/>
            <a:ext cx="7772400" cy="1828800"/>
          </a:xfrm>
        </p:spPr>
        <p:txBody>
          <a:bodyPr>
            <a:normAutofit/>
          </a:bodyPr>
          <a:lstStyle/>
          <a:p>
            <a:r>
              <a:rPr lang="ru-RU" sz="4200" dirty="0" smtClean="0"/>
              <a:t>По горизонтали:</a:t>
            </a:r>
            <a:endParaRPr lang="ru-RU" sz="4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вид изобразительного искусства, произведения которого имеют объёмную форму и выполняются из твёрдых и пластических материалов.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857620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000364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4714876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429124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571868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3857620" y="150017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571868" y="150017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286116" y="150017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286116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286380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000628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143372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000364" y="150017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2714612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2714612" y="321468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2714612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2714612" y="26431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2714612" y="235743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2714612" y="207167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2714612" y="178592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2714612" y="150017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2714612" y="121442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286116" y="464344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286116" y="407194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286116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4143372" y="407194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286116" y="435769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286116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143372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143372" y="350043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3571868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3857620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143372" y="321468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143372" y="235743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429124" y="378619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143372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6143636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5857884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4143372" y="26431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5572132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5572132" y="26431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286380" y="26431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286380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000628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4714876" y="235743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3571868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000628" y="26431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4714876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3286116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2428860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4714876" y="26431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000364" y="292893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5857884" y="264318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C:\Documents and Settings\User\Рабочий стол\Olia Colour\МПК\Кроссворд Лепка\46874543_x_49f8416f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786190"/>
            <a:ext cx="2626056" cy="2643182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Olia Colour\МПК\Кроссворд Лепка\middle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04"/>
            <a:ext cx="1857388" cy="3143272"/>
          </a:xfrm>
          <a:prstGeom prst="rect">
            <a:avLst/>
          </a:prstGeom>
          <a:noFill/>
        </p:spPr>
      </p:pic>
      <p:pic>
        <p:nvPicPr>
          <p:cNvPr id="1028" name="Picture 4" descr="C:\Documents and Settings\User\Рабочий стол\Olia Colour\МПК\Кроссворд Лепка\678_wb40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214290"/>
            <a:ext cx="1938342" cy="2536948"/>
          </a:xfrm>
          <a:prstGeom prst="rect">
            <a:avLst/>
          </a:prstGeom>
          <a:noFill/>
        </p:spPr>
      </p:pic>
      <p:sp>
        <p:nvSpPr>
          <p:cNvPr id="59" name="Стрелка вправо 58"/>
          <p:cNvSpPr/>
          <p:nvPr/>
        </p:nvSpPr>
        <p:spPr>
          <a:xfrm>
            <a:off x="2285984" y="1928802"/>
            <a:ext cx="428628" cy="57150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 горизонтали: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иллюзорная передача пространственных характеристик изображаемого предмета художественными методами.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357686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500430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5214942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929190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4071934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357686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4071934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786182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786182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786446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500694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643438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500430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214678" y="37147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214678" y="342900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214678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214678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3214678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214678" y="228599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214678" y="200024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214678" y="171448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214678" y="142873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786182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786182" y="428625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786182" y="37147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4643438" y="428625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786182" y="457200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786182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643438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643438" y="371475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4071934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357686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643438" y="342900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643438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929190" y="400050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643438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6643702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357950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4643438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6072198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6072198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786446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ъ</a:t>
            </a: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786446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500694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5214942" y="257174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4071934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500694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5214942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3786182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2928926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5214942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500430" y="314324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6357950" y="285749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pic>
        <p:nvPicPr>
          <p:cNvPr id="2050" name="Picture 2" descr="C:\Documents and Settings\User\Рабочий стол\Olia Colour\МПК\Кроссворд Лепка\300x400-images-stories-deti-kloun-IMG_1587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2018132" cy="2690842"/>
          </a:xfrm>
          <a:prstGeom prst="rect">
            <a:avLst/>
          </a:prstGeom>
          <a:noFill/>
        </p:spPr>
      </p:pic>
      <p:pic>
        <p:nvPicPr>
          <p:cNvPr id="2051" name="Picture 3" descr="C:\Documents and Settings\User\Рабочий стол\Olia Colour\МПК\Кроссворд Лепка\47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000504"/>
            <a:ext cx="2143130" cy="2143130"/>
          </a:xfrm>
          <a:prstGeom prst="rect">
            <a:avLst/>
          </a:prstGeom>
          <a:noFill/>
        </p:spPr>
      </p:pic>
      <p:sp>
        <p:nvSpPr>
          <p:cNvPr id="58" name="Стрелка вправо 57"/>
          <p:cNvSpPr/>
          <p:nvPr/>
        </p:nvSpPr>
        <p:spPr>
          <a:xfrm>
            <a:off x="4786314" y="2714620"/>
            <a:ext cx="428628" cy="57150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 горизонтали: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мелкозернистая осадочная горная порода, пылевидная в сухом состоянии, пластичная при увлажнении.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43174" y="771528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4214810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ь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357554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5072066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4786314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3929058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4214810" y="18573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3929058" y="18573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3643306" y="18573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1" name="Прямоугольник 70"/>
          <p:cNvSpPr/>
          <p:nvPr/>
        </p:nvSpPr>
        <p:spPr>
          <a:xfrm>
            <a:off x="3643306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5643570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5" name="Прямоугольник 74"/>
          <p:cNvSpPr/>
          <p:nvPr/>
        </p:nvSpPr>
        <p:spPr>
          <a:xfrm>
            <a:off x="5357818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76" name="Прямоугольник 75"/>
          <p:cNvSpPr/>
          <p:nvPr/>
        </p:nvSpPr>
        <p:spPr>
          <a:xfrm>
            <a:off x="4500562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</a:t>
            </a:r>
            <a:endParaRPr lang="ru-RU" dirty="0"/>
          </a:p>
        </p:txBody>
      </p:sp>
      <p:sp>
        <p:nvSpPr>
          <p:cNvPr id="77" name="Прямоугольник 76"/>
          <p:cNvSpPr/>
          <p:nvPr/>
        </p:nvSpPr>
        <p:spPr>
          <a:xfrm>
            <a:off x="3357554" y="18573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78" name="Прямоугольник 77"/>
          <p:cNvSpPr/>
          <p:nvPr/>
        </p:nvSpPr>
        <p:spPr>
          <a:xfrm>
            <a:off x="3071802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9" name="Прямоугольник 78"/>
          <p:cNvSpPr/>
          <p:nvPr/>
        </p:nvSpPr>
        <p:spPr>
          <a:xfrm>
            <a:off x="3071802" y="357187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071802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3071802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3071802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3071802" y="242886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3071802" y="214311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3071802" y="185736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</a:t>
            </a:r>
            <a:endParaRPr lang="ru-RU" dirty="0"/>
          </a:p>
        </p:txBody>
      </p:sp>
      <p:sp>
        <p:nvSpPr>
          <p:cNvPr id="86" name="Прямоугольник 85"/>
          <p:cNvSpPr/>
          <p:nvPr/>
        </p:nvSpPr>
        <p:spPr>
          <a:xfrm>
            <a:off x="3071802" y="157161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1" name="Прямоугольник 90"/>
          <p:cNvSpPr/>
          <p:nvPr/>
        </p:nvSpPr>
        <p:spPr>
          <a:xfrm>
            <a:off x="3643306" y="500063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3643306" y="442913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3643306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4500562" y="442913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3643306" y="471488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3643306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9" name="Прямоугольник 98"/>
          <p:cNvSpPr/>
          <p:nvPr/>
        </p:nvSpPr>
        <p:spPr>
          <a:xfrm>
            <a:off x="4500562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0" name="Прямоугольник 99"/>
          <p:cNvSpPr/>
          <p:nvPr/>
        </p:nvSpPr>
        <p:spPr>
          <a:xfrm>
            <a:off x="4500562" y="3857628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3929058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214810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500562" y="3571876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500562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786314" y="414338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500562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7" name="Прямоугольник 106"/>
          <p:cNvSpPr/>
          <p:nvPr/>
        </p:nvSpPr>
        <p:spPr>
          <a:xfrm>
            <a:off x="6500826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8" name="Прямоугольник 107"/>
          <p:cNvSpPr/>
          <p:nvPr/>
        </p:nvSpPr>
        <p:spPr>
          <a:xfrm>
            <a:off x="6215074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4500562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0" name="Прямоугольник 109"/>
          <p:cNvSpPr/>
          <p:nvPr/>
        </p:nvSpPr>
        <p:spPr>
          <a:xfrm>
            <a:off x="5929322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1" name="Прямоугольник 110"/>
          <p:cNvSpPr/>
          <p:nvPr/>
        </p:nvSpPr>
        <p:spPr>
          <a:xfrm>
            <a:off x="5929322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ё</a:t>
            </a:r>
            <a:endParaRPr lang="ru-RU" dirty="0"/>
          </a:p>
        </p:txBody>
      </p:sp>
      <p:sp>
        <p:nvSpPr>
          <p:cNvPr id="112" name="Прямоугольник 111"/>
          <p:cNvSpPr/>
          <p:nvPr/>
        </p:nvSpPr>
        <p:spPr>
          <a:xfrm>
            <a:off x="5643570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ъ</a:t>
            </a:r>
            <a:endParaRPr lang="ru-RU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5643570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5357818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5072066" y="271462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3929058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5357818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</a:t>
            </a: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5072066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9" name="Прямоугольник 118"/>
          <p:cNvSpPr/>
          <p:nvPr/>
        </p:nvSpPr>
        <p:spPr>
          <a:xfrm>
            <a:off x="3643306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2786050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</a:t>
            </a:r>
            <a:endParaRPr lang="ru-RU" dirty="0"/>
          </a:p>
        </p:txBody>
      </p:sp>
      <p:sp>
        <p:nvSpPr>
          <p:cNvPr id="121" name="Прямоугольник 120"/>
          <p:cNvSpPr/>
          <p:nvPr/>
        </p:nvSpPr>
        <p:spPr>
          <a:xfrm>
            <a:off x="5072066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sp>
        <p:nvSpPr>
          <p:cNvPr id="122" name="Прямоугольник 121"/>
          <p:cNvSpPr/>
          <p:nvPr/>
        </p:nvSpPr>
        <p:spPr>
          <a:xfrm>
            <a:off x="3357554" y="3286124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</a:t>
            </a:r>
            <a:endParaRPr lang="ru-RU" dirty="0"/>
          </a:p>
        </p:txBody>
      </p:sp>
      <p:sp>
        <p:nvSpPr>
          <p:cNvPr id="124" name="Прямоугольник 123"/>
          <p:cNvSpPr/>
          <p:nvPr/>
        </p:nvSpPr>
        <p:spPr>
          <a:xfrm>
            <a:off x="6215074" y="3000372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</a:t>
            </a:r>
            <a:endParaRPr lang="ru-RU" dirty="0"/>
          </a:p>
        </p:txBody>
      </p:sp>
      <p:pic>
        <p:nvPicPr>
          <p:cNvPr id="3074" name="Picture 2" descr="C:\Documents and Settings\User\Рабочий стол\Olia Colour\МПК\Кроссворд Лепка\150x150_341954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2143140" cy="2143140"/>
          </a:xfrm>
          <a:prstGeom prst="rect">
            <a:avLst/>
          </a:prstGeom>
          <a:noFill/>
        </p:spPr>
      </p:pic>
      <p:pic>
        <p:nvPicPr>
          <p:cNvPr id="3075" name="Picture 3" descr="C:\Documents and Settings\User\Рабочий стол\Olia Colour\МПК\Кроссворд Лепка\433_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286256"/>
            <a:ext cx="3143272" cy="2000264"/>
          </a:xfrm>
          <a:prstGeom prst="rect">
            <a:avLst/>
          </a:prstGeom>
          <a:noFill/>
        </p:spPr>
      </p:pic>
      <p:sp>
        <p:nvSpPr>
          <p:cNvPr id="58" name="Стрелка вправо 57"/>
          <p:cNvSpPr/>
          <p:nvPr/>
        </p:nvSpPr>
        <p:spPr>
          <a:xfrm>
            <a:off x="2357422" y="3143248"/>
            <a:ext cx="428628" cy="571504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336</TotalTime>
  <Words>587</Words>
  <Application>Microsoft Office PowerPoint</Application>
  <PresentationFormat>Экран (4:3)</PresentationFormat>
  <Paragraphs>361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Calibri</vt:lpstr>
      <vt:lpstr>Lucida Sans Unicode</vt:lpstr>
      <vt:lpstr>Verdana</vt:lpstr>
      <vt:lpstr>Wingdings 2</vt:lpstr>
      <vt:lpstr>Wingdings 3</vt:lpstr>
      <vt:lpstr>Открытая</vt:lpstr>
      <vt:lpstr>Кроссворд по дисциплине «Лепка с методикой обучения»</vt:lpstr>
      <vt:lpstr>По горизонтали:</vt:lpstr>
      <vt:lpstr>Презентация PowerPoint</vt:lpstr>
      <vt:lpstr>По горизонтали:</vt:lpstr>
      <vt:lpstr>Презентация PowerPoint</vt:lpstr>
      <vt:lpstr>По горизонтали:</vt:lpstr>
      <vt:lpstr>Презентация PowerPoint</vt:lpstr>
      <vt:lpstr>По горизонтали:</vt:lpstr>
      <vt:lpstr>Презентация PowerPoint</vt:lpstr>
      <vt:lpstr>По горизонтали:</vt:lpstr>
      <vt:lpstr>Презентация PowerPoint</vt:lpstr>
      <vt:lpstr>По горизонтали:</vt:lpstr>
      <vt:lpstr>Презентация PowerPoint</vt:lpstr>
      <vt:lpstr>По вертикали:</vt:lpstr>
      <vt:lpstr>Презентация PowerPoint</vt:lpstr>
      <vt:lpstr>По вертикали:</vt:lpstr>
      <vt:lpstr>Презентация PowerPoint</vt:lpstr>
      <vt:lpstr>По вертикали:</vt:lpstr>
      <vt:lpstr>Презентация PowerPoint</vt:lpstr>
      <vt:lpstr>По вертикали: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Кроссворд</dc:title>
  <dc:creator>Елена Хоруженко</dc:creator>
  <cp:lastModifiedBy>Ольга</cp:lastModifiedBy>
  <cp:revision>40</cp:revision>
  <dcterms:created xsi:type="dcterms:W3CDTF">2011-05-02T14:39:10Z</dcterms:created>
  <dcterms:modified xsi:type="dcterms:W3CDTF">2014-10-08T21:26:26Z</dcterms:modified>
</cp:coreProperties>
</file>