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C5ACB-B670-4E15-B364-37B74E778455}" type="doc">
      <dgm:prSet loTypeId="urn:microsoft.com/office/officeart/2005/8/layout/radial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BAC247-AFEB-44AF-956A-A63D8B134A3E}">
      <dgm:prSet phldrT="[Текст]"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Правила записи общеразвивающих упражнений</a:t>
          </a:r>
        </a:p>
      </dgm:t>
    </dgm:pt>
    <dgm:pt modelId="{82FE0D9C-FABA-4051-BCED-5F880B7E6DB5}" type="parTrans" cxnId="{1443693C-D64A-45E4-9E46-9BDA7F98CC45}">
      <dgm:prSet/>
      <dgm:spPr/>
      <dgm:t>
        <a:bodyPr/>
        <a:lstStyle/>
        <a:p>
          <a:endParaRPr lang="ru-RU"/>
        </a:p>
      </dgm:t>
    </dgm:pt>
    <dgm:pt modelId="{28F084E8-5B08-498E-9DBF-C8C219E43AE3}" type="sibTrans" cxnId="{1443693C-D64A-45E4-9E46-9BDA7F98CC45}">
      <dgm:prSet/>
      <dgm:spPr/>
      <dgm:t>
        <a:bodyPr/>
        <a:lstStyle/>
        <a:p>
          <a:endParaRPr lang="ru-RU"/>
        </a:p>
      </dgm:t>
    </dgm:pt>
    <dgm:pt modelId="{21D7BBB4-045E-414D-B485-A3AD5B535067}">
      <dgm:prSet phldrT="[Текст]"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Д.В.Хухлаева</a:t>
          </a:r>
        </a:p>
      </dgm:t>
    </dgm:pt>
    <dgm:pt modelId="{BA2FDEB8-A4FA-44B4-B8F1-0BD723B37E12}" type="parTrans" cxnId="{07513F07-DFEE-4FFF-A69D-B0489A7B7F4C}">
      <dgm:prSet/>
      <dgm:spPr/>
      <dgm:t>
        <a:bodyPr/>
        <a:lstStyle/>
        <a:p>
          <a:endParaRPr lang="ru-RU"/>
        </a:p>
      </dgm:t>
    </dgm:pt>
    <dgm:pt modelId="{3210BFA5-A18B-41C6-86AD-843E36E10F91}" type="sibTrans" cxnId="{07513F07-DFEE-4FFF-A69D-B0489A7B7F4C}">
      <dgm:prSet/>
      <dgm:spPr/>
      <dgm:t>
        <a:bodyPr/>
        <a:lstStyle/>
        <a:p>
          <a:endParaRPr lang="ru-RU"/>
        </a:p>
      </dgm:t>
    </dgm:pt>
    <dgm:pt modelId="{AD9971A2-62B6-42AF-9BFC-AF5B678C951E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А.В.Кенеман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Д.В.Хухлаева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E39EADD-0DB7-438A-99C4-255F37C60402}" type="parTrans" cxnId="{5F4A3BE6-9BE1-4EEB-8481-9BA5F3274F86}">
      <dgm:prSet/>
      <dgm:spPr/>
      <dgm:t>
        <a:bodyPr/>
        <a:lstStyle/>
        <a:p>
          <a:endParaRPr lang="ru-RU"/>
        </a:p>
      </dgm:t>
    </dgm:pt>
    <dgm:pt modelId="{BBB70203-0D40-4E93-A1BB-536CA940CA85}" type="sibTrans" cxnId="{5F4A3BE6-9BE1-4EEB-8481-9BA5F3274F86}">
      <dgm:prSet/>
      <dgm:spPr/>
      <dgm:t>
        <a:bodyPr/>
        <a:lstStyle/>
        <a:p>
          <a:endParaRPr lang="ru-RU"/>
        </a:p>
      </dgm:t>
    </dgm:pt>
    <dgm:pt modelId="{352F4CF4-E9DF-41FF-97F1-5294EC077675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Г.Л.Лескова</a:t>
          </a:r>
        </a:p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П.П.Буцинская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В.И.Васюкова</a:t>
          </a:r>
        </a:p>
      </dgm:t>
    </dgm:pt>
    <dgm:pt modelId="{4EA1C7E8-7ADA-4297-A187-74710FF2E597}" type="parTrans" cxnId="{5C4ABABB-74B7-4D08-A608-ECA49EDD3032}">
      <dgm:prSet/>
      <dgm:spPr/>
      <dgm:t>
        <a:bodyPr/>
        <a:lstStyle/>
        <a:p>
          <a:endParaRPr lang="ru-RU"/>
        </a:p>
      </dgm:t>
    </dgm:pt>
    <dgm:pt modelId="{0740006F-C842-48EE-A7F4-8CC9EAB57083}" type="sibTrans" cxnId="{5C4ABABB-74B7-4D08-A608-ECA49EDD3032}">
      <dgm:prSet/>
      <dgm:spPr/>
      <dgm:t>
        <a:bodyPr/>
        <a:lstStyle/>
        <a:p>
          <a:endParaRPr lang="ru-RU"/>
        </a:p>
      </dgm:t>
    </dgm:pt>
    <dgm:pt modelId="{774CFDF0-A8D9-455A-ADD1-66C052171EE5}" type="pres">
      <dgm:prSet presAssocID="{E20C5ACB-B670-4E15-B364-37B74E77845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4D8D9D-8375-4B78-AA6E-D04FFE6177B4}" type="pres">
      <dgm:prSet presAssocID="{D9BAC247-AFEB-44AF-956A-A63D8B134A3E}" presName="centerShape" presStyleLbl="node0" presStyleIdx="0" presStyleCnt="1"/>
      <dgm:spPr/>
      <dgm:t>
        <a:bodyPr/>
        <a:lstStyle/>
        <a:p>
          <a:endParaRPr lang="ru-RU"/>
        </a:p>
      </dgm:t>
    </dgm:pt>
    <dgm:pt modelId="{3AF456B8-1161-4820-8C93-64C062F2E6B9}" type="pres">
      <dgm:prSet presAssocID="{BA2FDEB8-A4FA-44B4-B8F1-0BD723B37E12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7B107B35-5F93-4754-9C87-8F4FF23E7F51}" type="pres">
      <dgm:prSet presAssocID="{21D7BBB4-045E-414D-B485-A3AD5B535067}" presName="node" presStyleLbl="node1" presStyleIdx="0" presStyleCnt="3" custRadScaleRad="97627" custRadScaleInc="-3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EBE59-9AA8-4F45-9188-A12D5892FEE0}" type="pres">
      <dgm:prSet presAssocID="{CE39EADD-0DB7-438A-99C4-255F37C6040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09621B7-32EB-42E0-B7CD-94E662555374}" type="pres">
      <dgm:prSet presAssocID="{AD9971A2-62B6-42AF-9BFC-AF5B678C951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1626C-993A-49B0-A1B2-C0DE8F7902FA}" type="pres">
      <dgm:prSet presAssocID="{4EA1C7E8-7ADA-4297-A187-74710FF2E597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B5335F32-05E9-49C8-901A-78693DB910EF}" type="pres">
      <dgm:prSet presAssocID="{352F4CF4-E9DF-41FF-97F1-5294EC0776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CCCDEF-7273-41F0-B73B-48041E2FC286}" type="presOf" srcId="{21D7BBB4-045E-414D-B485-A3AD5B535067}" destId="{7B107B35-5F93-4754-9C87-8F4FF23E7F51}" srcOrd="0" destOrd="0" presId="urn:microsoft.com/office/officeart/2005/8/layout/radial4"/>
    <dgm:cxn modelId="{1443693C-D64A-45E4-9E46-9BDA7F98CC45}" srcId="{E20C5ACB-B670-4E15-B364-37B74E778455}" destId="{D9BAC247-AFEB-44AF-956A-A63D8B134A3E}" srcOrd="0" destOrd="0" parTransId="{82FE0D9C-FABA-4051-BCED-5F880B7E6DB5}" sibTransId="{28F084E8-5B08-498E-9DBF-C8C219E43AE3}"/>
    <dgm:cxn modelId="{553903C5-8512-45E6-AADE-EF1557AAA9B7}" type="presOf" srcId="{352F4CF4-E9DF-41FF-97F1-5294EC077675}" destId="{B5335F32-05E9-49C8-901A-78693DB910EF}" srcOrd="0" destOrd="0" presId="urn:microsoft.com/office/officeart/2005/8/layout/radial4"/>
    <dgm:cxn modelId="{5F4A3BE6-9BE1-4EEB-8481-9BA5F3274F86}" srcId="{D9BAC247-AFEB-44AF-956A-A63D8B134A3E}" destId="{AD9971A2-62B6-42AF-9BFC-AF5B678C951E}" srcOrd="1" destOrd="0" parTransId="{CE39EADD-0DB7-438A-99C4-255F37C60402}" sibTransId="{BBB70203-0D40-4E93-A1BB-536CA940CA85}"/>
    <dgm:cxn modelId="{9484F753-F8AA-401A-99D1-52FFBC329B4E}" type="presOf" srcId="{AD9971A2-62B6-42AF-9BFC-AF5B678C951E}" destId="{809621B7-32EB-42E0-B7CD-94E662555374}" srcOrd="0" destOrd="0" presId="urn:microsoft.com/office/officeart/2005/8/layout/radial4"/>
    <dgm:cxn modelId="{18B64EC8-7CDB-402D-B64B-BFABFA6164E9}" type="presOf" srcId="{D9BAC247-AFEB-44AF-956A-A63D8B134A3E}" destId="{9D4D8D9D-8375-4B78-AA6E-D04FFE6177B4}" srcOrd="0" destOrd="0" presId="urn:microsoft.com/office/officeart/2005/8/layout/radial4"/>
    <dgm:cxn modelId="{5C4ABABB-74B7-4D08-A608-ECA49EDD3032}" srcId="{D9BAC247-AFEB-44AF-956A-A63D8B134A3E}" destId="{352F4CF4-E9DF-41FF-97F1-5294EC077675}" srcOrd="2" destOrd="0" parTransId="{4EA1C7E8-7ADA-4297-A187-74710FF2E597}" sibTransId="{0740006F-C842-48EE-A7F4-8CC9EAB57083}"/>
    <dgm:cxn modelId="{07513F07-DFEE-4FFF-A69D-B0489A7B7F4C}" srcId="{D9BAC247-AFEB-44AF-956A-A63D8B134A3E}" destId="{21D7BBB4-045E-414D-B485-A3AD5B535067}" srcOrd="0" destOrd="0" parTransId="{BA2FDEB8-A4FA-44B4-B8F1-0BD723B37E12}" sibTransId="{3210BFA5-A18B-41C6-86AD-843E36E10F91}"/>
    <dgm:cxn modelId="{872E898F-2922-4A95-9307-1D85A1C8761C}" type="presOf" srcId="{E20C5ACB-B670-4E15-B364-37B74E778455}" destId="{774CFDF0-A8D9-455A-ADD1-66C052171EE5}" srcOrd="0" destOrd="0" presId="urn:microsoft.com/office/officeart/2005/8/layout/radial4"/>
    <dgm:cxn modelId="{D2043AE4-7677-44BD-8B60-2151414EE84F}" type="presOf" srcId="{4EA1C7E8-7ADA-4297-A187-74710FF2E597}" destId="{35D1626C-993A-49B0-A1B2-C0DE8F7902FA}" srcOrd="0" destOrd="0" presId="urn:microsoft.com/office/officeart/2005/8/layout/radial4"/>
    <dgm:cxn modelId="{22B9DB85-FA8F-4F42-B615-8A5BBA816514}" type="presOf" srcId="{BA2FDEB8-A4FA-44B4-B8F1-0BD723B37E12}" destId="{3AF456B8-1161-4820-8C93-64C062F2E6B9}" srcOrd="0" destOrd="0" presId="urn:microsoft.com/office/officeart/2005/8/layout/radial4"/>
    <dgm:cxn modelId="{D667742E-55E2-4A03-B64F-019E1CAA5E72}" type="presOf" srcId="{CE39EADD-0DB7-438A-99C4-255F37C60402}" destId="{2B3EBE59-9AA8-4F45-9188-A12D5892FEE0}" srcOrd="0" destOrd="0" presId="urn:microsoft.com/office/officeart/2005/8/layout/radial4"/>
    <dgm:cxn modelId="{0A681E6C-4A6B-4268-884D-6BF1FC001988}" type="presParOf" srcId="{774CFDF0-A8D9-455A-ADD1-66C052171EE5}" destId="{9D4D8D9D-8375-4B78-AA6E-D04FFE6177B4}" srcOrd="0" destOrd="0" presId="urn:microsoft.com/office/officeart/2005/8/layout/radial4"/>
    <dgm:cxn modelId="{EC7C8A38-739A-4BEF-B54C-FE8E08833058}" type="presParOf" srcId="{774CFDF0-A8D9-455A-ADD1-66C052171EE5}" destId="{3AF456B8-1161-4820-8C93-64C062F2E6B9}" srcOrd="1" destOrd="0" presId="urn:microsoft.com/office/officeart/2005/8/layout/radial4"/>
    <dgm:cxn modelId="{1646070A-1E17-4724-B4EA-71156D2B1CF4}" type="presParOf" srcId="{774CFDF0-A8D9-455A-ADD1-66C052171EE5}" destId="{7B107B35-5F93-4754-9C87-8F4FF23E7F51}" srcOrd="2" destOrd="0" presId="urn:microsoft.com/office/officeart/2005/8/layout/radial4"/>
    <dgm:cxn modelId="{57B39EAA-CCD8-49EB-9230-17883E9A980B}" type="presParOf" srcId="{774CFDF0-A8D9-455A-ADD1-66C052171EE5}" destId="{2B3EBE59-9AA8-4F45-9188-A12D5892FEE0}" srcOrd="3" destOrd="0" presId="urn:microsoft.com/office/officeart/2005/8/layout/radial4"/>
    <dgm:cxn modelId="{9C77BE04-1409-4BC7-8E66-CFBB895C115B}" type="presParOf" srcId="{774CFDF0-A8D9-455A-ADD1-66C052171EE5}" destId="{809621B7-32EB-42E0-B7CD-94E662555374}" srcOrd="4" destOrd="0" presId="urn:microsoft.com/office/officeart/2005/8/layout/radial4"/>
    <dgm:cxn modelId="{336E9AD5-2BF4-418D-BA52-2800449A7290}" type="presParOf" srcId="{774CFDF0-A8D9-455A-ADD1-66C052171EE5}" destId="{35D1626C-993A-49B0-A1B2-C0DE8F7902FA}" srcOrd="5" destOrd="0" presId="urn:microsoft.com/office/officeart/2005/8/layout/radial4"/>
    <dgm:cxn modelId="{917C0AA2-8194-42E3-AEAD-F0052904D52A}" type="presParOf" srcId="{774CFDF0-A8D9-455A-ADD1-66C052171EE5}" destId="{B5335F32-05E9-49C8-901A-78693DB910E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6DFD5F-0B75-4326-8FCF-07FBEEAAC2C5}" type="doc">
      <dgm:prSet loTypeId="urn:microsoft.com/office/officeart/2005/8/layout/process2" loCatId="process" qsTypeId="urn:microsoft.com/office/officeart/2005/8/quickstyle/simple1" qsCatId="simple" csTypeId="urn:microsoft.com/office/officeart/2005/8/colors/accent1_3" csCatId="accent1" phldr="1"/>
      <dgm:spPr/>
    </dgm:pt>
    <dgm:pt modelId="{BBB6E096-6670-40E2-904C-CCB3BB9D14F8}">
      <dgm:prSet phldrT="[Текст]"/>
      <dgm:spPr/>
      <dgm:t>
        <a:bodyPr/>
        <a:lstStyle/>
        <a:p>
          <a:r>
            <a:rPr lang="ru-RU"/>
            <a:t>Название</a:t>
          </a:r>
        </a:p>
      </dgm:t>
    </dgm:pt>
    <dgm:pt modelId="{AE4E369C-BA98-4C53-B05A-BEE41E653C33}" type="parTrans" cxnId="{FAD1A203-6862-4790-BB1C-DD71ABACB536}">
      <dgm:prSet/>
      <dgm:spPr/>
      <dgm:t>
        <a:bodyPr/>
        <a:lstStyle/>
        <a:p>
          <a:endParaRPr lang="ru-RU"/>
        </a:p>
      </dgm:t>
    </dgm:pt>
    <dgm:pt modelId="{F68E8D7F-DAB4-4B11-A7FA-7EEB76960B99}" type="sibTrans" cxnId="{FAD1A203-6862-4790-BB1C-DD71ABACB536}">
      <dgm:prSet/>
      <dgm:spPr/>
      <dgm:t>
        <a:bodyPr/>
        <a:lstStyle/>
        <a:p>
          <a:endParaRPr lang="ru-RU"/>
        </a:p>
      </dgm:t>
    </dgm:pt>
    <dgm:pt modelId="{A1A9F071-671E-40BC-A985-2EC0545BD11C}">
      <dgm:prSet phldrT="[Текст]"/>
      <dgm:spPr/>
      <dgm:t>
        <a:bodyPr/>
        <a:lstStyle/>
        <a:p>
          <a:r>
            <a:rPr lang="ru-RU"/>
            <a:t>Исходное положение</a:t>
          </a:r>
        </a:p>
      </dgm:t>
    </dgm:pt>
    <dgm:pt modelId="{183F850C-6654-4B17-8AD3-801BF3362B06}" type="parTrans" cxnId="{F7929EEB-AC00-4D8A-BFEF-5464C0608636}">
      <dgm:prSet/>
      <dgm:spPr/>
      <dgm:t>
        <a:bodyPr/>
        <a:lstStyle/>
        <a:p>
          <a:endParaRPr lang="ru-RU"/>
        </a:p>
      </dgm:t>
    </dgm:pt>
    <dgm:pt modelId="{33969BB9-1FD2-4F88-AFB7-9C2846AB75F9}" type="sibTrans" cxnId="{F7929EEB-AC00-4D8A-BFEF-5464C0608636}">
      <dgm:prSet/>
      <dgm:spPr/>
      <dgm:t>
        <a:bodyPr/>
        <a:lstStyle/>
        <a:p>
          <a:endParaRPr lang="ru-RU"/>
        </a:p>
      </dgm:t>
    </dgm:pt>
    <dgm:pt modelId="{68DD1B62-EC21-4BBA-B40D-B64461399452}">
      <dgm:prSet phldrT="[Текст]"/>
      <dgm:spPr/>
      <dgm:t>
        <a:bodyPr/>
        <a:lstStyle/>
        <a:p>
          <a:r>
            <a:rPr lang="ru-RU"/>
            <a:t>Ритм, темп</a:t>
          </a:r>
        </a:p>
      </dgm:t>
    </dgm:pt>
    <dgm:pt modelId="{9550A998-C3E6-415D-A727-0E878CEDAEFA}" type="parTrans" cxnId="{D8C4A191-01FD-411D-93B8-1602F958B6FC}">
      <dgm:prSet/>
      <dgm:spPr/>
      <dgm:t>
        <a:bodyPr/>
        <a:lstStyle/>
        <a:p>
          <a:endParaRPr lang="ru-RU"/>
        </a:p>
      </dgm:t>
    </dgm:pt>
    <dgm:pt modelId="{B23878A6-B612-4F15-8FC2-99C1120DCC3C}" type="sibTrans" cxnId="{D8C4A191-01FD-411D-93B8-1602F958B6FC}">
      <dgm:prSet/>
      <dgm:spPr/>
      <dgm:t>
        <a:bodyPr/>
        <a:lstStyle/>
        <a:p>
          <a:endParaRPr lang="ru-RU"/>
        </a:p>
      </dgm:t>
    </dgm:pt>
    <dgm:pt modelId="{2B895D4A-63C8-4EE1-B2C5-57E756288CDC}">
      <dgm:prSet/>
      <dgm:spPr/>
      <dgm:t>
        <a:bodyPr/>
        <a:lstStyle/>
        <a:p>
          <a:r>
            <a:rPr lang="ru-RU"/>
            <a:t>Дозировка</a:t>
          </a:r>
        </a:p>
      </dgm:t>
    </dgm:pt>
    <dgm:pt modelId="{2A1729A1-16C0-430D-BD1F-7145DE694780}" type="parTrans" cxnId="{316FE2AB-7DE2-4611-8A4E-0327EEB56778}">
      <dgm:prSet/>
      <dgm:spPr/>
      <dgm:t>
        <a:bodyPr/>
        <a:lstStyle/>
        <a:p>
          <a:endParaRPr lang="ru-RU"/>
        </a:p>
      </dgm:t>
    </dgm:pt>
    <dgm:pt modelId="{74140E75-5FE4-4626-BB68-58654AEB6F68}" type="sibTrans" cxnId="{316FE2AB-7DE2-4611-8A4E-0327EEB56778}">
      <dgm:prSet/>
      <dgm:spPr/>
      <dgm:t>
        <a:bodyPr/>
        <a:lstStyle/>
        <a:p>
          <a:endParaRPr lang="ru-RU"/>
        </a:p>
      </dgm:t>
    </dgm:pt>
    <dgm:pt modelId="{7DC84609-5D8B-4CD8-86C9-E881E5196141}" type="pres">
      <dgm:prSet presAssocID="{576DFD5F-0B75-4326-8FCF-07FBEEAAC2C5}" presName="linearFlow" presStyleCnt="0">
        <dgm:presLayoutVars>
          <dgm:resizeHandles val="exact"/>
        </dgm:presLayoutVars>
      </dgm:prSet>
      <dgm:spPr/>
    </dgm:pt>
    <dgm:pt modelId="{C75DE8F9-5681-4BA1-A460-310FD5BE0D44}" type="pres">
      <dgm:prSet presAssocID="{BBB6E096-6670-40E2-904C-CCB3BB9D14F8}" presName="node" presStyleLbl="node1" presStyleIdx="0" presStyleCnt="4" custLinFactNeighborX="-2914" custLinFactNeighborY="-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AADBC-52CD-430D-AACF-7FBFC83FEE29}" type="pres">
      <dgm:prSet presAssocID="{F68E8D7F-DAB4-4B11-A7FA-7EEB76960B9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69EDF28-778E-4465-BE97-D0C1281D73C9}" type="pres">
      <dgm:prSet presAssocID="{F68E8D7F-DAB4-4B11-A7FA-7EEB76960B9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13467E2-57CD-4B17-963A-181A4AEE7AA1}" type="pres">
      <dgm:prSet presAssocID="{A1A9F071-671E-40BC-A985-2EC0545BD11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FB3EA-97ED-430D-8566-1732003E1784}" type="pres">
      <dgm:prSet presAssocID="{33969BB9-1FD2-4F88-AFB7-9C2846AB75F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4C37992D-6E55-40C1-AE6D-AEA88F6998D3}" type="pres">
      <dgm:prSet presAssocID="{33969BB9-1FD2-4F88-AFB7-9C2846AB75F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05468EF-767E-46BD-8767-B8B1E9042AAC}" type="pres">
      <dgm:prSet presAssocID="{68DD1B62-EC21-4BBA-B40D-B6446139945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D0A01-17D7-4A66-B571-CB884A15413D}" type="pres">
      <dgm:prSet presAssocID="{B23878A6-B612-4F15-8FC2-99C1120DCC3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277C47A3-1C75-49FF-BA2A-B0C3EE353658}" type="pres">
      <dgm:prSet presAssocID="{B23878A6-B612-4F15-8FC2-99C1120DCC3C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62F8D75-709F-4977-BFD4-FC501DE4E2CB}" type="pres">
      <dgm:prSet presAssocID="{2B895D4A-63C8-4EE1-B2C5-57E756288CD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D408F1-00EC-42FC-BFE9-C5FF37C5B567}" type="presOf" srcId="{BBB6E096-6670-40E2-904C-CCB3BB9D14F8}" destId="{C75DE8F9-5681-4BA1-A460-310FD5BE0D44}" srcOrd="0" destOrd="0" presId="urn:microsoft.com/office/officeart/2005/8/layout/process2"/>
    <dgm:cxn modelId="{21EE4BD7-7607-491E-85C5-6535FB0693AE}" type="presOf" srcId="{B23878A6-B612-4F15-8FC2-99C1120DCC3C}" destId="{277C47A3-1C75-49FF-BA2A-B0C3EE353658}" srcOrd="1" destOrd="0" presId="urn:microsoft.com/office/officeart/2005/8/layout/process2"/>
    <dgm:cxn modelId="{EF383E0D-7F22-47BB-A6A2-CD9F89539C6D}" type="presOf" srcId="{33969BB9-1FD2-4F88-AFB7-9C2846AB75F9}" destId="{4C37992D-6E55-40C1-AE6D-AEA88F6998D3}" srcOrd="1" destOrd="0" presId="urn:microsoft.com/office/officeart/2005/8/layout/process2"/>
    <dgm:cxn modelId="{5B6F5C87-D199-4F48-B4F9-6D95B31ADFCB}" type="presOf" srcId="{B23878A6-B612-4F15-8FC2-99C1120DCC3C}" destId="{CC7D0A01-17D7-4A66-B571-CB884A15413D}" srcOrd="0" destOrd="0" presId="urn:microsoft.com/office/officeart/2005/8/layout/process2"/>
    <dgm:cxn modelId="{1AA50019-90CD-4A42-988A-69E9D7CB2A5E}" type="presOf" srcId="{2B895D4A-63C8-4EE1-B2C5-57E756288CDC}" destId="{662F8D75-709F-4977-BFD4-FC501DE4E2CB}" srcOrd="0" destOrd="0" presId="urn:microsoft.com/office/officeart/2005/8/layout/process2"/>
    <dgm:cxn modelId="{34782637-DA92-44CA-BF10-00F9A125CA59}" type="presOf" srcId="{33969BB9-1FD2-4F88-AFB7-9C2846AB75F9}" destId="{57FFB3EA-97ED-430D-8566-1732003E1784}" srcOrd="0" destOrd="0" presId="urn:microsoft.com/office/officeart/2005/8/layout/process2"/>
    <dgm:cxn modelId="{FAD1A203-6862-4790-BB1C-DD71ABACB536}" srcId="{576DFD5F-0B75-4326-8FCF-07FBEEAAC2C5}" destId="{BBB6E096-6670-40E2-904C-CCB3BB9D14F8}" srcOrd="0" destOrd="0" parTransId="{AE4E369C-BA98-4C53-B05A-BEE41E653C33}" sibTransId="{F68E8D7F-DAB4-4B11-A7FA-7EEB76960B99}"/>
    <dgm:cxn modelId="{D8C4A191-01FD-411D-93B8-1602F958B6FC}" srcId="{576DFD5F-0B75-4326-8FCF-07FBEEAAC2C5}" destId="{68DD1B62-EC21-4BBA-B40D-B64461399452}" srcOrd="2" destOrd="0" parTransId="{9550A998-C3E6-415D-A727-0E878CEDAEFA}" sibTransId="{B23878A6-B612-4F15-8FC2-99C1120DCC3C}"/>
    <dgm:cxn modelId="{5BD8E4AC-352F-4878-BBE4-671C493A747D}" type="presOf" srcId="{F68E8D7F-DAB4-4B11-A7FA-7EEB76960B99}" destId="{5A9AADBC-52CD-430D-AACF-7FBFC83FEE29}" srcOrd="0" destOrd="0" presId="urn:microsoft.com/office/officeart/2005/8/layout/process2"/>
    <dgm:cxn modelId="{E1F11BB2-EFF0-47CD-A1DF-E01CF633876C}" type="presOf" srcId="{A1A9F071-671E-40BC-A985-2EC0545BD11C}" destId="{A13467E2-57CD-4B17-963A-181A4AEE7AA1}" srcOrd="0" destOrd="0" presId="urn:microsoft.com/office/officeart/2005/8/layout/process2"/>
    <dgm:cxn modelId="{8044F4B8-F029-445B-8853-554E6A43DB21}" type="presOf" srcId="{68DD1B62-EC21-4BBA-B40D-B64461399452}" destId="{A05468EF-767E-46BD-8767-B8B1E9042AAC}" srcOrd="0" destOrd="0" presId="urn:microsoft.com/office/officeart/2005/8/layout/process2"/>
    <dgm:cxn modelId="{0A77E92E-7503-45B1-9D1C-76D5A4B4B604}" type="presOf" srcId="{576DFD5F-0B75-4326-8FCF-07FBEEAAC2C5}" destId="{7DC84609-5D8B-4CD8-86C9-E881E5196141}" srcOrd="0" destOrd="0" presId="urn:microsoft.com/office/officeart/2005/8/layout/process2"/>
    <dgm:cxn modelId="{316FE2AB-7DE2-4611-8A4E-0327EEB56778}" srcId="{576DFD5F-0B75-4326-8FCF-07FBEEAAC2C5}" destId="{2B895D4A-63C8-4EE1-B2C5-57E756288CDC}" srcOrd="3" destOrd="0" parTransId="{2A1729A1-16C0-430D-BD1F-7145DE694780}" sibTransId="{74140E75-5FE4-4626-BB68-58654AEB6F68}"/>
    <dgm:cxn modelId="{FF7D4B9D-CB3D-4AB3-94E8-FFA45BA02BB1}" type="presOf" srcId="{F68E8D7F-DAB4-4B11-A7FA-7EEB76960B99}" destId="{369EDF28-778E-4465-BE97-D0C1281D73C9}" srcOrd="1" destOrd="0" presId="urn:microsoft.com/office/officeart/2005/8/layout/process2"/>
    <dgm:cxn modelId="{F7929EEB-AC00-4D8A-BFEF-5464C0608636}" srcId="{576DFD5F-0B75-4326-8FCF-07FBEEAAC2C5}" destId="{A1A9F071-671E-40BC-A985-2EC0545BD11C}" srcOrd="1" destOrd="0" parTransId="{183F850C-6654-4B17-8AD3-801BF3362B06}" sibTransId="{33969BB9-1FD2-4F88-AFB7-9C2846AB75F9}"/>
    <dgm:cxn modelId="{C94FBCCD-01BF-4E00-8A0C-4581CA68ECC2}" type="presParOf" srcId="{7DC84609-5D8B-4CD8-86C9-E881E5196141}" destId="{C75DE8F9-5681-4BA1-A460-310FD5BE0D44}" srcOrd="0" destOrd="0" presId="urn:microsoft.com/office/officeart/2005/8/layout/process2"/>
    <dgm:cxn modelId="{399516B3-7E33-46BB-84E9-EC8FE44B2413}" type="presParOf" srcId="{7DC84609-5D8B-4CD8-86C9-E881E5196141}" destId="{5A9AADBC-52CD-430D-AACF-7FBFC83FEE29}" srcOrd="1" destOrd="0" presId="urn:microsoft.com/office/officeart/2005/8/layout/process2"/>
    <dgm:cxn modelId="{74F7E702-7D19-4D99-B94C-65C6B675C088}" type="presParOf" srcId="{5A9AADBC-52CD-430D-AACF-7FBFC83FEE29}" destId="{369EDF28-778E-4465-BE97-D0C1281D73C9}" srcOrd="0" destOrd="0" presId="urn:microsoft.com/office/officeart/2005/8/layout/process2"/>
    <dgm:cxn modelId="{D87EC6CA-194C-4E9D-948E-0777330FA550}" type="presParOf" srcId="{7DC84609-5D8B-4CD8-86C9-E881E5196141}" destId="{A13467E2-57CD-4B17-963A-181A4AEE7AA1}" srcOrd="2" destOrd="0" presId="urn:microsoft.com/office/officeart/2005/8/layout/process2"/>
    <dgm:cxn modelId="{C8570BD4-7BFE-46BF-8FF1-7CB17C93A81B}" type="presParOf" srcId="{7DC84609-5D8B-4CD8-86C9-E881E5196141}" destId="{57FFB3EA-97ED-430D-8566-1732003E1784}" srcOrd="3" destOrd="0" presId="urn:microsoft.com/office/officeart/2005/8/layout/process2"/>
    <dgm:cxn modelId="{147023D7-1B8A-4BB9-8261-B91F612EB836}" type="presParOf" srcId="{57FFB3EA-97ED-430D-8566-1732003E1784}" destId="{4C37992D-6E55-40C1-AE6D-AEA88F6998D3}" srcOrd="0" destOrd="0" presId="urn:microsoft.com/office/officeart/2005/8/layout/process2"/>
    <dgm:cxn modelId="{17A25FA1-FB63-4B70-9542-7E0FD1D09880}" type="presParOf" srcId="{7DC84609-5D8B-4CD8-86C9-E881E5196141}" destId="{A05468EF-767E-46BD-8767-B8B1E9042AAC}" srcOrd="4" destOrd="0" presId="urn:microsoft.com/office/officeart/2005/8/layout/process2"/>
    <dgm:cxn modelId="{2D9B876D-7D7D-4DB6-88BD-71BCCA42A973}" type="presParOf" srcId="{7DC84609-5D8B-4CD8-86C9-E881E5196141}" destId="{CC7D0A01-17D7-4A66-B571-CB884A15413D}" srcOrd="5" destOrd="0" presId="urn:microsoft.com/office/officeart/2005/8/layout/process2"/>
    <dgm:cxn modelId="{3BEE2CE2-13E5-497D-8DCF-1F349B3C1643}" type="presParOf" srcId="{CC7D0A01-17D7-4A66-B571-CB884A15413D}" destId="{277C47A3-1C75-49FF-BA2A-B0C3EE353658}" srcOrd="0" destOrd="0" presId="urn:microsoft.com/office/officeart/2005/8/layout/process2"/>
    <dgm:cxn modelId="{056ECCC7-F65C-48C1-8900-9F80A6E25748}" type="presParOf" srcId="{7DC84609-5D8B-4CD8-86C9-E881E5196141}" destId="{662F8D75-709F-4977-BFD4-FC501DE4E2C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D3B10C-4E73-43F3-872A-7C26AF3FAB78}" type="doc">
      <dgm:prSet loTypeId="urn:microsoft.com/office/officeart/2005/8/layout/vList5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CE57924-B38B-466B-8367-A010C8FCFBF0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3 -4 года</a:t>
          </a:r>
        </a:p>
      </dgm:t>
    </dgm:pt>
    <dgm:pt modelId="{36428902-E8E8-4163-BD26-D329CCF388FC}" type="parTrans" cxnId="{96F1E706-C1F7-4351-A688-8E63385C37D6}">
      <dgm:prSet/>
      <dgm:spPr/>
      <dgm:t>
        <a:bodyPr/>
        <a:lstStyle/>
        <a:p>
          <a:endParaRPr lang="ru-RU"/>
        </a:p>
      </dgm:t>
    </dgm:pt>
    <dgm:pt modelId="{AF470984-5BD0-4118-9611-4D5EF94525F7}" type="sibTrans" cxnId="{96F1E706-C1F7-4351-A688-8E63385C37D6}">
      <dgm:prSet/>
      <dgm:spPr/>
      <dgm:t>
        <a:bodyPr/>
        <a:lstStyle/>
        <a:p>
          <a:endParaRPr lang="ru-RU"/>
        </a:p>
      </dgm:t>
    </dgm:pt>
    <dgm:pt modelId="{A27BBC96-7FFA-4E0B-9099-16754FF6AA80}">
      <dgm:prSet phldrT="[Текст]"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Количество: 4 упражнения</a:t>
          </a:r>
        </a:p>
      </dgm:t>
    </dgm:pt>
    <dgm:pt modelId="{8BE59635-22D2-4E99-807F-2A7BCBC6EC4B}" type="parTrans" cxnId="{367C3CE5-1467-4D88-93BD-EF18472EB65D}">
      <dgm:prSet/>
      <dgm:spPr/>
      <dgm:t>
        <a:bodyPr/>
        <a:lstStyle/>
        <a:p>
          <a:endParaRPr lang="ru-RU"/>
        </a:p>
      </dgm:t>
    </dgm:pt>
    <dgm:pt modelId="{95801FF0-537C-48EE-B1C4-2BF5B1967CEF}" type="sibTrans" cxnId="{367C3CE5-1467-4D88-93BD-EF18472EB65D}">
      <dgm:prSet/>
      <dgm:spPr/>
      <dgm:t>
        <a:bodyPr/>
        <a:lstStyle/>
        <a:p>
          <a:endParaRPr lang="ru-RU"/>
        </a:p>
      </dgm:t>
    </dgm:pt>
    <dgm:pt modelId="{A20EDC71-88AD-47A6-949C-260DA0FFCFC1}">
      <dgm:prSet phldrT="[Текст]"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Дозировка: 5-6 раз</a:t>
          </a:r>
        </a:p>
      </dgm:t>
    </dgm:pt>
    <dgm:pt modelId="{B1B6AA6D-6212-469F-8EA1-6CDABBBDAEF1}" type="parTrans" cxnId="{0EDF493F-2C6A-47C5-A742-F3F0BF682A16}">
      <dgm:prSet/>
      <dgm:spPr/>
      <dgm:t>
        <a:bodyPr/>
        <a:lstStyle/>
        <a:p>
          <a:endParaRPr lang="ru-RU"/>
        </a:p>
      </dgm:t>
    </dgm:pt>
    <dgm:pt modelId="{80643189-F3F5-4908-AA00-77E2FA3B611B}" type="sibTrans" cxnId="{0EDF493F-2C6A-47C5-A742-F3F0BF682A16}">
      <dgm:prSet/>
      <dgm:spPr/>
      <dgm:t>
        <a:bodyPr/>
        <a:lstStyle/>
        <a:p>
          <a:endParaRPr lang="ru-RU"/>
        </a:p>
      </dgm:t>
    </dgm:pt>
    <dgm:pt modelId="{92C1CC53-C4B0-4BBD-92AB-DDC39DC2492F}">
      <dgm:prSet phldrT="[Текст]" custT="1"/>
      <dgm:spPr/>
      <dgm:t>
        <a:bodyPr/>
        <a:lstStyle/>
        <a:p>
          <a:r>
            <a:rPr lang="ru-RU" sz="2000">
              <a:latin typeface="Times New Roman" pitchFamily="18" charset="0"/>
              <a:cs typeface="Times New Roman" pitchFamily="18" charset="0"/>
            </a:rPr>
            <a:t>4 года</a:t>
          </a:r>
        </a:p>
      </dgm:t>
    </dgm:pt>
    <dgm:pt modelId="{B7A1418A-17AC-4E9C-9660-94B2BA5EB993}" type="parTrans" cxnId="{1FE717A5-B9E5-4096-8C91-C8A3FE12FEAA}">
      <dgm:prSet/>
      <dgm:spPr/>
      <dgm:t>
        <a:bodyPr/>
        <a:lstStyle/>
        <a:p>
          <a:endParaRPr lang="ru-RU"/>
        </a:p>
      </dgm:t>
    </dgm:pt>
    <dgm:pt modelId="{3241C151-0358-431A-9CBA-C2AEDA3CB3DF}" type="sibTrans" cxnId="{1FE717A5-B9E5-4096-8C91-C8A3FE12FEAA}">
      <dgm:prSet/>
      <dgm:spPr/>
      <dgm:t>
        <a:bodyPr/>
        <a:lstStyle/>
        <a:p>
          <a:endParaRPr lang="ru-RU"/>
        </a:p>
      </dgm:t>
    </dgm:pt>
    <dgm:pt modelId="{7F4D8005-1D41-430E-9F17-A0671E3AAF88}">
      <dgm:prSet phldrT="[Текст]"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Количество: 5-6 упражнения</a:t>
          </a:r>
        </a:p>
      </dgm:t>
    </dgm:pt>
    <dgm:pt modelId="{93874887-9DBB-4AC9-8008-4AEC57035FE5}" type="parTrans" cxnId="{D50175D4-62A5-4B24-8752-BC8E7C6378A9}">
      <dgm:prSet/>
      <dgm:spPr/>
      <dgm:t>
        <a:bodyPr/>
        <a:lstStyle/>
        <a:p>
          <a:endParaRPr lang="ru-RU"/>
        </a:p>
      </dgm:t>
    </dgm:pt>
    <dgm:pt modelId="{D96355AD-71A9-4161-BB02-C09A6B81E667}" type="sibTrans" cxnId="{D50175D4-62A5-4B24-8752-BC8E7C6378A9}">
      <dgm:prSet/>
      <dgm:spPr/>
      <dgm:t>
        <a:bodyPr/>
        <a:lstStyle/>
        <a:p>
          <a:endParaRPr lang="ru-RU"/>
        </a:p>
      </dgm:t>
    </dgm:pt>
    <dgm:pt modelId="{11E380B2-9DBD-4ED1-944E-E54B25EC2CB4}">
      <dgm:prSet phldrT="[Текст]" custT="1"/>
      <dgm:spPr/>
      <dgm:t>
        <a:bodyPr/>
        <a:lstStyle/>
        <a:p>
          <a:r>
            <a:rPr lang="ru-RU" sz="2000">
              <a:latin typeface="Times New Roman" pitchFamily="18" charset="0"/>
              <a:cs typeface="Times New Roman" pitchFamily="18" charset="0"/>
            </a:rPr>
            <a:t>5- 6 лет</a:t>
          </a:r>
        </a:p>
      </dgm:t>
    </dgm:pt>
    <dgm:pt modelId="{9850EECD-22C6-4667-9D83-D87636C50B86}" type="parTrans" cxnId="{F470E723-3137-49B9-8039-43AE376B5CE0}">
      <dgm:prSet/>
      <dgm:spPr/>
      <dgm:t>
        <a:bodyPr/>
        <a:lstStyle/>
        <a:p>
          <a:endParaRPr lang="ru-RU"/>
        </a:p>
      </dgm:t>
    </dgm:pt>
    <dgm:pt modelId="{645BCCE7-2F1D-43B7-89F0-E755D323C452}" type="sibTrans" cxnId="{F470E723-3137-49B9-8039-43AE376B5CE0}">
      <dgm:prSet/>
      <dgm:spPr/>
      <dgm:t>
        <a:bodyPr/>
        <a:lstStyle/>
        <a:p>
          <a:endParaRPr lang="ru-RU"/>
        </a:p>
      </dgm:t>
    </dgm:pt>
    <dgm:pt modelId="{E935CFCA-3180-45EF-ADD9-6B600664500E}">
      <dgm:prSet phldrT="[Текст]"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Количество: 6-8 упражнения</a:t>
          </a:r>
          <a:endParaRPr lang="ru-RU" sz="1600"/>
        </a:p>
      </dgm:t>
    </dgm:pt>
    <dgm:pt modelId="{6CA286F6-68C7-4054-BC34-003C9A49467F}" type="parTrans" cxnId="{4F6DFECC-3028-4576-881B-7EC7505373C0}">
      <dgm:prSet/>
      <dgm:spPr/>
      <dgm:t>
        <a:bodyPr/>
        <a:lstStyle/>
        <a:p>
          <a:endParaRPr lang="ru-RU"/>
        </a:p>
      </dgm:t>
    </dgm:pt>
    <dgm:pt modelId="{D0EC576F-6F90-4517-9081-D137DA7B46CA}" type="sibTrans" cxnId="{4F6DFECC-3028-4576-881B-7EC7505373C0}">
      <dgm:prSet/>
      <dgm:spPr/>
      <dgm:t>
        <a:bodyPr/>
        <a:lstStyle/>
        <a:p>
          <a:endParaRPr lang="ru-RU"/>
        </a:p>
      </dgm:t>
    </dgm:pt>
    <dgm:pt modelId="{C07062FE-5027-40E8-8C12-DB712FC24965}">
      <dgm:prSet custT="1"/>
      <dgm:spPr/>
      <dgm:t>
        <a:bodyPr/>
        <a:lstStyle/>
        <a:p>
          <a:r>
            <a:rPr lang="ru-RU" sz="2000">
              <a:latin typeface="Times New Roman" pitchFamily="18" charset="0"/>
              <a:cs typeface="Times New Roman" pitchFamily="18" charset="0"/>
            </a:rPr>
            <a:t>6-7 лет</a:t>
          </a:r>
        </a:p>
      </dgm:t>
    </dgm:pt>
    <dgm:pt modelId="{9D15835F-C056-4D17-840E-BF036B1060B7}" type="parTrans" cxnId="{E0AD17E8-96B6-4BA3-A9C3-5104F351F897}">
      <dgm:prSet/>
      <dgm:spPr/>
      <dgm:t>
        <a:bodyPr/>
        <a:lstStyle/>
        <a:p>
          <a:endParaRPr lang="ru-RU"/>
        </a:p>
      </dgm:t>
    </dgm:pt>
    <dgm:pt modelId="{D4D29F58-10A0-47CD-B095-AC43BF26D012}" type="sibTrans" cxnId="{E0AD17E8-96B6-4BA3-A9C3-5104F351F897}">
      <dgm:prSet/>
      <dgm:spPr/>
      <dgm:t>
        <a:bodyPr/>
        <a:lstStyle/>
        <a:p>
          <a:endParaRPr lang="ru-RU"/>
        </a:p>
      </dgm:t>
    </dgm:pt>
    <dgm:pt modelId="{4C3A539D-3ECA-4563-89E5-7B4FBC9C56F1}">
      <dgm:prSet phldrT="[Текст]"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C06985F-E8B5-4232-87C5-D16373B50669}" type="parTrans" cxnId="{250F2178-3202-48CE-987E-551952EC2A20}">
      <dgm:prSet/>
      <dgm:spPr/>
      <dgm:t>
        <a:bodyPr/>
        <a:lstStyle/>
        <a:p>
          <a:endParaRPr lang="ru-RU"/>
        </a:p>
      </dgm:t>
    </dgm:pt>
    <dgm:pt modelId="{F6D2B379-0196-482C-9CC2-5EAAE60EBE22}" type="sibTrans" cxnId="{250F2178-3202-48CE-987E-551952EC2A20}">
      <dgm:prSet/>
      <dgm:spPr/>
      <dgm:t>
        <a:bodyPr/>
        <a:lstStyle/>
        <a:p>
          <a:endParaRPr lang="ru-RU"/>
        </a:p>
      </dgm:t>
    </dgm:pt>
    <dgm:pt modelId="{59164388-6F30-4699-B228-56BF1A157E0A}">
      <dgm:prSet phldrT="[Текст]"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B0BFDF9-269B-404B-A8B9-7DE325C9D938}" type="parTrans" cxnId="{57709E08-E310-47DA-B4CF-46B845A5417A}">
      <dgm:prSet/>
      <dgm:spPr/>
      <dgm:t>
        <a:bodyPr/>
        <a:lstStyle/>
        <a:p>
          <a:endParaRPr lang="ru-RU"/>
        </a:p>
      </dgm:t>
    </dgm:pt>
    <dgm:pt modelId="{8136390E-48B3-4140-A669-AF8C44868F20}" type="sibTrans" cxnId="{57709E08-E310-47DA-B4CF-46B845A5417A}">
      <dgm:prSet/>
      <dgm:spPr/>
      <dgm:t>
        <a:bodyPr/>
        <a:lstStyle/>
        <a:p>
          <a:endParaRPr lang="ru-RU"/>
        </a:p>
      </dgm:t>
    </dgm:pt>
    <dgm:pt modelId="{825AF664-1507-4C91-A03F-1051CB7A2FD9}">
      <dgm:prSet phldrT="[Текст]"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Дозировка: 5-8 раз</a:t>
          </a:r>
        </a:p>
      </dgm:t>
    </dgm:pt>
    <dgm:pt modelId="{F4393739-078C-4182-860E-3C41C00232B6}" type="parTrans" cxnId="{43A2AAAB-B2E9-4D27-9086-25D951A6A716}">
      <dgm:prSet/>
      <dgm:spPr/>
      <dgm:t>
        <a:bodyPr/>
        <a:lstStyle/>
        <a:p>
          <a:endParaRPr lang="ru-RU"/>
        </a:p>
      </dgm:t>
    </dgm:pt>
    <dgm:pt modelId="{C19930EC-D5A7-4C1B-941C-355C61CC8455}" type="sibTrans" cxnId="{43A2AAAB-B2E9-4D27-9086-25D951A6A716}">
      <dgm:prSet/>
      <dgm:spPr/>
      <dgm:t>
        <a:bodyPr/>
        <a:lstStyle/>
        <a:p>
          <a:endParaRPr lang="ru-RU"/>
        </a:p>
      </dgm:t>
    </dgm:pt>
    <dgm:pt modelId="{B6D208CF-9DC8-4E85-A225-CD82EC6CA896}">
      <dgm:prSet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Дозировка: 8-10 раз</a:t>
          </a:r>
          <a:endParaRPr lang="ru-RU" sz="1600"/>
        </a:p>
      </dgm:t>
    </dgm:pt>
    <dgm:pt modelId="{02BE38DA-9E1B-4776-AA18-1CD7640B8B03}" type="parTrans" cxnId="{7CBD8B31-3A91-4807-835E-A52B2D5BC997}">
      <dgm:prSet/>
      <dgm:spPr/>
      <dgm:t>
        <a:bodyPr/>
        <a:lstStyle/>
        <a:p>
          <a:endParaRPr lang="ru-RU"/>
        </a:p>
      </dgm:t>
    </dgm:pt>
    <dgm:pt modelId="{E30F0692-E04D-4278-AE62-21B0CFFB231F}" type="sibTrans" cxnId="{7CBD8B31-3A91-4807-835E-A52B2D5BC997}">
      <dgm:prSet/>
      <dgm:spPr/>
      <dgm:t>
        <a:bodyPr/>
        <a:lstStyle/>
        <a:p>
          <a:endParaRPr lang="ru-RU"/>
        </a:p>
      </dgm:t>
    </dgm:pt>
    <dgm:pt modelId="{A765DDFE-DA7A-4A15-819A-6ACD63EE8333}">
      <dgm:prSet phldrT="[Текст]" custT="1"/>
      <dgm:spPr/>
      <dgm:t>
        <a:bodyPr/>
        <a:lstStyle/>
        <a:p>
          <a:endParaRPr lang="ru-RU" sz="1600"/>
        </a:p>
      </dgm:t>
    </dgm:pt>
    <dgm:pt modelId="{7DBA63C0-FE5A-4998-A44A-BF22AFBA6A78}" type="parTrans" cxnId="{10CE999C-3AEC-4680-B66B-7240EF346D03}">
      <dgm:prSet/>
      <dgm:spPr/>
      <dgm:t>
        <a:bodyPr/>
        <a:lstStyle/>
        <a:p>
          <a:endParaRPr lang="ru-RU"/>
        </a:p>
      </dgm:t>
    </dgm:pt>
    <dgm:pt modelId="{761974E6-68D4-498C-9320-AFD19EA62161}" type="sibTrans" cxnId="{10CE999C-3AEC-4680-B66B-7240EF346D03}">
      <dgm:prSet/>
      <dgm:spPr/>
      <dgm:t>
        <a:bodyPr/>
        <a:lstStyle/>
        <a:p>
          <a:endParaRPr lang="ru-RU"/>
        </a:p>
      </dgm:t>
    </dgm:pt>
    <dgm:pt modelId="{962CCA57-53AE-4598-ABE4-B5852F186C4D}">
      <dgm:prSet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Количество: 8-10 упражнения</a:t>
          </a:r>
          <a:endParaRPr lang="ru-RU" sz="1600"/>
        </a:p>
      </dgm:t>
    </dgm:pt>
    <dgm:pt modelId="{4B044504-25F4-44EA-A4FF-F7B559435241}" type="parTrans" cxnId="{87B5DDC0-F7EF-470A-BD9D-A9261AEC3ACF}">
      <dgm:prSet/>
      <dgm:spPr/>
      <dgm:t>
        <a:bodyPr/>
        <a:lstStyle/>
        <a:p>
          <a:endParaRPr lang="ru-RU"/>
        </a:p>
      </dgm:t>
    </dgm:pt>
    <dgm:pt modelId="{BF7DF677-6FD0-4B5B-81EB-DBC404C763A2}" type="sibTrans" cxnId="{87B5DDC0-F7EF-470A-BD9D-A9261AEC3ACF}">
      <dgm:prSet/>
      <dgm:spPr/>
      <dgm:t>
        <a:bodyPr/>
        <a:lstStyle/>
        <a:p>
          <a:endParaRPr lang="ru-RU"/>
        </a:p>
      </dgm:t>
    </dgm:pt>
    <dgm:pt modelId="{E27D1B43-4160-4B81-9E2F-D1F6ABFE547D}">
      <dgm:prSet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Дозировка: 10-12 раз</a:t>
          </a:r>
          <a:endParaRPr lang="ru-RU" sz="1600"/>
        </a:p>
      </dgm:t>
    </dgm:pt>
    <dgm:pt modelId="{A0BC51E3-D665-48ED-88C8-8C56B4F3DE74}" type="parTrans" cxnId="{94AB2D4D-0FB4-499F-BE74-7F4690CA5E4D}">
      <dgm:prSet/>
      <dgm:spPr/>
      <dgm:t>
        <a:bodyPr/>
        <a:lstStyle/>
        <a:p>
          <a:endParaRPr lang="ru-RU"/>
        </a:p>
      </dgm:t>
    </dgm:pt>
    <dgm:pt modelId="{DF5C0CB6-4CC5-4FD7-851D-58BFACA5095E}" type="sibTrans" cxnId="{94AB2D4D-0FB4-499F-BE74-7F4690CA5E4D}">
      <dgm:prSet/>
      <dgm:spPr/>
      <dgm:t>
        <a:bodyPr/>
        <a:lstStyle/>
        <a:p>
          <a:endParaRPr lang="ru-RU"/>
        </a:p>
      </dgm:t>
    </dgm:pt>
    <dgm:pt modelId="{9486304E-A4B5-43C1-B5F1-B1EDEBCEDDBB}">
      <dgm:prSet custT="1"/>
      <dgm:spPr/>
      <dgm:t>
        <a:bodyPr/>
        <a:lstStyle/>
        <a:p>
          <a:endParaRPr lang="ru-RU" sz="1600"/>
        </a:p>
      </dgm:t>
    </dgm:pt>
    <dgm:pt modelId="{0EC57FDC-6D4D-4414-9DF5-7A42714ADC9A}" type="parTrans" cxnId="{5B05B170-0C7A-47DC-92C1-2B73DB87D1A1}">
      <dgm:prSet/>
      <dgm:spPr/>
      <dgm:t>
        <a:bodyPr/>
        <a:lstStyle/>
        <a:p>
          <a:endParaRPr lang="ru-RU"/>
        </a:p>
      </dgm:t>
    </dgm:pt>
    <dgm:pt modelId="{A3B949CD-3AE2-42AA-A047-1F9E4F1765DE}" type="sibTrans" cxnId="{5B05B170-0C7A-47DC-92C1-2B73DB87D1A1}">
      <dgm:prSet/>
      <dgm:spPr/>
      <dgm:t>
        <a:bodyPr/>
        <a:lstStyle/>
        <a:p>
          <a:endParaRPr lang="ru-RU"/>
        </a:p>
      </dgm:t>
    </dgm:pt>
    <dgm:pt modelId="{19349E76-AF08-4DC4-B812-80CF2FA2F62A}" type="pres">
      <dgm:prSet presAssocID="{3CD3B10C-4E73-43F3-872A-7C26AF3FAB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47CB62-B51C-4EEF-95BC-00E3F595B5EB}" type="pres">
      <dgm:prSet presAssocID="{8CE57924-B38B-466B-8367-A010C8FCFBF0}" presName="linNode" presStyleCnt="0"/>
      <dgm:spPr/>
      <dgm:t>
        <a:bodyPr/>
        <a:lstStyle/>
        <a:p>
          <a:endParaRPr lang="ru-RU"/>
        </a:p>
      </dgm:t>
    </dgm:pt>
    <dgm:pt modelId="{46A76349-A959-4483-9434-FF940FA2903C}" type="pres">
      <dgm:prSet presAssocID="{8CE57924-B38B-466B-8367-A010C8FCFBF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ABA5E-001C-4328-AE7E-97915ABA964F}" type="pres">
      <dgm:prSet presAssocID="{8CE57924-B38B-466B-8367-A010C8FCFBF0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A1D98-30FA-48FD-A607-6F77DDDF7B4D}" type="pres">
      <dgm:prSet presAssocID="{AF470984-5BD0-4118-9611-4D5EF94525F7}" presName="sp" presStyleCnt="0"/>
      <dgm:spPr/>
      <dgm:t>
        <a:bodyPr/>
        <a:lstStyle/>
        <a:p>
          <a:endParaRPr lang="ru-RU"/>
        </a:p>
      </dgm:t>
    </dgm:pt>
    <dgm:pt modelId="{FDED7D8C-EF70-45E7-905D-E64D8A4C0AEE}" type="pres">
      <dgm:prSet presAssocID="{92C1CC53-C4B0-4BBD-92AB-DDC39DC2492F}" presName="linNode" presStyleCnt="0"/>
      <dgm:spPr/>
      <dgm:t>
        <a:bodyPr/>
        <a:lstStyle/>
        <a:p>
          <a:endParaRPr lang="ru-RU"/>
        </a:p>
      </dgm:t>
    </dgm:pt>
    <dgm:pt modelId="{2A278CBD-84A3-41E6-9A3B-F9200F428CF5}" type="pres">
      <dgm:prSet presAssocID="{92C1CC53-C4B0-4BBD-92AB-DDC39DC2492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349EA-F94A-4BA2-9759-7C5CECA87A0F}" type="pres">
      <dgm:prSet presAssocID="{92C1CC53-C4B0-4BBD-92AB-DDC39DC2492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B975A-9354-4750-8D21-7D7EA56A9ACA}" type="pres">
      <dgm:prSet presAssocID="{3241C151-0358-431A-9CBA-C2AEDA3CB3DF}" presName="sp" presStyleCnt="0"/>
      <dgm:spPr/>
      <dgm:t>
        <a:bodyPr/>
        <a:lstStyle/>
        <a:p>
          <a:endParaRPr lang="ru-RU"/>
        </a:p>
      </dgm:t>
    </dgm:pt>
    <dgm:pt modelId="{E601FA3F-71B3-4DBB-8815-3265E7D38407}" type="pres">
      <dgm:prSet presAssocID="{11E380B2-9DBD-4ED1-944E-E54B25EC2CB4}" presName="linNode" presStyleCnt="0"/>
      <dgm:spPr/>
      <dgm:t>
        <a:bodyPr/>
        <a:lstStyle/>
        <a:p>
          <a:endParaRPr lang="ru-RU"/>
        </a:p>
      </dgm:t>
    </dgm:pt>
    <dgm:pt modelId="{172E9923-8052-412B-BA99-04887677FEB4}" type="pres">
      <dgm:prSet presAssocID="{11E380B2-9DBD-4ED1-944E-E54B25EC2CB4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44756-00B2-43E7-BB12-169ACBCB5139}" type="pres">
      <dgm:prSet presAssocID="{11E380B2-9DBD-4ED1-944E-E54B25EC2CB4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ACAFE-3576-4419-885B-8F38A21B195D}" type="pres">
      <dgm:prSet presAssocID="{645BCCE7-2F1D-43B7-89F0-E755D323C452}" presName="sp" presStyleCnt="0"/>
      <dgm:spPr/>
      <dgm:t>
        <a:bodyPr/>
        <a:lstStyle/>
        <a:p>
          <a:endParaRPr lang="ru-RU"/>
        </a:p>
      </dgm:t>
    </dgm:pt>
    <dgm:pt modelId="{C53CC430-67D5-425D-81A2-A392DD64A628}" type="pres">
      <dgm:prSet presAssocID="{C07062FE-5027-40E8-8C12-DB712FC24965}" presName="linNode" presStyleCnt="0"/>
      <dgm:spPr/>
      <dgm:t>
        <a:bodyPr/>
        <a:lstStyle/>
        <a:p>
          <a:endParaRPr lang="ru-RU"/>
        </a:p>
      </dgm:t>
    </dgm:pt>
    <dgm:pt modelId="{116F1A65-D271-4953-BE0F-59FE39BB82E2}" type="pres">
      <dgm:prSet presAssocID="{C07062FE-5027-40E8-8C12-DB712FC2496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AD2B2-B4A2-458A-9DC5-1F6C80FA4219}" type="pres">
      <dgm:prSet presAssocID="{C07062FE-5027-40E8-8C12-DB712FC2496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E717A5-B9E5-4096-8C91-C8A3FE12FEAA}" srcId="{3CD3B10C-4E73-43F3-872A-7C26AF3FAB78}" destId="{92C1CC53-C4B0-4BBD-92AB-DDC39DC2492F}" srcOrd="1" destOrd="0" parTransId="{B7A1418A-17AC-4E9C-9660-94B2BA5EB993}" sibTransId="{3241C151-0358-431A-9CBA-C2AEDA3CB3DF}"/>
    <dgm:cxn modelId="{AE9CE3C2-87B5-4611-A6D2-F32C6B6682DA}" type="presOf" srcId="{E27D1B43-4160-4B81-9E2F-D1F6ABFE547D}" destId="{85CAD2B2-B4A2-458A-9DC5-1F6C80FA4219}" srcOrd="0" destOrd="2" presId="urn:microsoft.com/office/officeart/2005/8/layout/vList5"/>
    <dgm:cxn modelId="{91899CC8-D3A7-4855-80E9-789E60D4DEA0}" type="presOf" srcId="{A20EDC71-88AD-47A6-949C-260DA0FFCFC1}" destId="{075ABA5E-001C-4328-AE7E-97915ABA964F}" srcOrd="0" destOrd="2" presId="urn:microsoft.com/office/officeart/2005/8/layout/vList5"/>
    <dgm:cxn modelId="{A853621F-91AD-4C93-BAA2-47DC12972210}" type="presOf" srcId="{3CD3B10C-4E73-43F3-872A-7C26AF3FAB78}" destId="{19349E76-AF08-4DC4-B812-80CF2FA2F62A}" srcOrd="0" destOrd="0" presId="urn:microsoft.com/office/officeart/2005/8/layout/vList5"/>
    <dgm:cxn modelId="{F1B0D7F0-319B-4118-8F45-7C10802FA161}" type="presOf" srcId="{8CE57924-B38B-466B-8367-A010C8FCFBF0}" destId="{46A76349-A959-4483-9434-FF940FA2903C}" srcOrd="0" destOrd="0" presId="urn:microsoft.com/office/officeart/2005/8/layout/vList5"/>
    <dgm:cxn modelId="{E6671DD3-59F2-4228-BBD1-69FDF227EDC8}" type="presOf" srcId="{9486304E-A4B5-43C1-B5F1-B1EDEBCEDDBB}" destId="{85CAD2B2-B4A2-458A-9DC5-1F6C80FA4219}" srcOrd="0" destOrd="0" presId="urn:microsoft.com/office/officeart/2005/8/layout/vList5"/>
    <dgm:cxn modelId="{58B86000-486A-4E39-A8A9-DA3929271DE0}" type="presOf" srcId="{7F4D8005-1D41-430E-9F17-A0671E3AAF88}" destId="{4C1349EA-F94A-4BA2-9759-7C5CECA87A0F}" srcOrd="0" destOrd="1" presId="urn:microsoft.com/office/officeart/2005/8/layout/vList5"/>
    <dgm:cxn modelId="{E5E3F4D9-5CCE-4EE3-8B2D-F31367051CFF}" type="presOf" srcId="{B6D208CF-9DC8-4E85-A225-CD82EC6CA896}" destId="{A8A44756-00B2-43E7-BB12-169ACBCB5139}" srcOrd="0" destOrd="2" presId="urn:microsoft.com/office/officeart/2005/8/layout/vList5"/>
    <dgm:cxn modelId="{B42A7E03-3E0B-428A-8D99-DB3FDDB08A8F}" type="presOf" srcId="{59164388-6F30-4699-B228-56BF1A157E0A}" destId="{4C1349EA-F94A-4BA2-9759-7C5CECA87A0F}" srcOrd="0" destOrd="0" presId="urn:microsoft.com/office/officeart/2005/8/layout/vList5"/>
    <dgm:cxn modelId="{96F1E706-C1F7-4351-A688-8E63385C37D6}" srcId="{3CD3B10C-4E73-43F3-872A-7C26AF3FAB78}" destId="{8CE57924-B38B-466B-8367-A010C8FCFBF0}" srcOrd="0" destOrd="0" parTransId="{36428902-E8E8-4163-BD26-D329CCF388FC}" sibTransId="{AF470984-5BD0-4118-9611-4D5EF94525F7}"/>
    <dgm:cxn modelId="{21C04ED7-2AE4-47E1-9C2E-AC8C78FC2276}" type="presOf" srcId="{4C3A539D-3ECA-4563-89E5-7B4FBC9C56F1}" destId="{075ABA5E-001C-4328-AE7E-97915ABA964F}" srcOrd="0" destOrd="0" presId="urn:microsoft.com/office/officeart/2005/8/layout/vList5"/>
    <dgm:cxn modelId="{87B5DDC0-F7EF-470A-BD9D-A9261AEC3ACF}" srcId="{C07062FE-5027-40E8-8C12-DB712FC24965}" destId="{962CCA57-53AE-4598-ABE4-B5852F186C4D}" srcOrd="1" destOrd="0" parTransId="{4B044504-25F4-44EA-A4FF-F7B559435241}" sibTransId="{BF7DF677-6FD0-4B5B-81EB-DBC404C763A2}"/>
    <dgm:cxn modelId="{D50175D4-62A5-4B24-8752-BC8E7C6378A9}" srcId="{59164388-6F30-4699-B228-56BF1A157E0A}" destId="{7F4D8005-1D41-430E-9F17-A0671E3AAF88}" srcOrd="0" destOrd="0" parTransId="{93874887-9DBB-4AC9-8008-4AEC57035FE5}" sibTransId="{D96355AD-71A9-4161-BB02-C09A6B81E667}"/>
    <dgm:cxn modelId="{4F6DFECC-3028-4576-881B-7EC7505373C0}" srcId="{11E380B2-9DBD-4ED1-944E-E54B25EC2CB4}" destId="{E935CFCA-3180-45EF-ADD9-6B600664500E}" srcOrd="1" destOrd="0" parTransId="{6CA286F6-68C7-4054-BC34-003C9A49467F}" sibTransId="{D0EC576F-6F90-4517-9081-D137DA7B46CA}"/>
    <dgm:cxn modelId="{A689B2DF-D285-492A-B9B8-30CC52685E35}" type="presOf" srcId="{E935CFCA-3180-45EF-ADD9-6B600664500E}" destId="{A8A44756-00B2-43E7-BB12-169ACBCB5139}" srcOrd="0" destOrd="1" presId="urn:microsoft.com/office/officeart/2005/8/layout/vList5"/>
    <dgm:cxn modelId="{6185324A-A613-47A9-B404-F167E8E9696E}" type="presOf" srcId="{A765DDFE-DA7A-4A15-819A-6ACD63EE8333}" destId="{A8A44756-00B2-43E7-BB12-169ACBCB5139}" srcOrd="0" destOrd="0" presId="urn:microsoft.com/office/officeart/2005/8/layout/vList5"/>
    <dgm:cxn modelId="{E0AD17E8-96B6-4BA3-A9C3-5104F351F897}" srcId="{3CD3B10C-4E73-43F3-872A-7C26AF3FAB78}" destId="{C07062FE-5027-40E8-8C12-DB712FC24965}" srcOrd="3" destOrd="0" parTransId="{9D15835F-C056-4D17-840E-BF036B1060B7}" sibTransId="{D4D29F58-10A0-47CD-B095-AC43BF26D012}"/>
    <dgm:cxn modelId="{48799277-5F97-4993-B5B5-B02F8E006852}" type="presOf" srcId="{92C1CC53-C4B0-4BBD-92AB-DDC39DC2492F}" destId="{2A278CBD-84A3-41E6-9A3B-F9200F428CF5}" srcOrd="0" destOrd="0" presId="urn:microsoft.com/office/officeart/2005/8/layout/vList5"/>
    <dgm:cxn modelId="{43A2AAAB-B2E9-4D27-9086-25D951A6A716}" srcId="{59164388-6F30-4699-B228-56BF1A157E0A}" destId="{825AF664-1507-4C91-A03F-1051CB7A2FD9}" srcOrd="1" destOrd="0" parTransId="{F4393739-078C-4182-860E-3C41C00232B6}" sibTransId="{C19930EC-D5A7-4C1B-941C-355C61CC8455}"/>
    <dgm:cxn modelId="{10CE999C-3AEC-4680-B66B-7240EF346D03}" srcId="{11E380B2-9DBD-4ED1-944E-E54B25EC2CB4}" destId="{A765DDFE-DA7A-4A15-819A-6ACD63EE8333}" srcOrd="0" destOrd="0" parTransId="{7DBA63C0-FE5A-4998-A44A-BF22AFBA6A78}" sibTransId="{761974E6-68D4-498C-9320-AFD19EA62161}"/>
    <dgm:cxn modelId="{57709E08-E310-47DA-B4CF-46B845A5417A}" srcId="{92C1CC53-C4B0-4BBD-92AB-DDC39DC2492F}" destId="{59164388-6F30-4699-B228-56BF1A157E0A}" srcOrd="0" destOrd="0" parTransId="{CB0BFDF9-269B-404B-A8B9-7DE325C9D938}" sibTransId="{8136390E-48B3-4140-A669-AF8C44868F20}"/>
    <dgm:cxn modelId="{94AB2D4D-0FB4-499F-BE74-7F4690CA5E4D}" srcId="{C07062FE-5027-40E8-8C12-DB712FC24965}" destId="{E27D1B43-4160-4B81-9E2F-D1F6ABFE547D}" srcOrd="2" destOrd="0" parTransId="{A0BC51E3-D665-48ED-88C8-8C56B4F3DE74}" sibTransId="{DF5C0CB6-4CC5-4FD7-851D-58BFACA5095E}"/>
    <dgm:cxn modelId="{5B05B170-0C7A-47DC-92C1-2B73DB87D1A1}" srcId="{C07062FE-5027-40E8-8C12-DB712FC24965}" destId="{9486304E-A4B5-43C1-B5F1-B1EDEBCEDDBB}" srcOrd="0" destOrd="0" parTransId="{0EC57FDC-6D4D-4414-9DF5-7A42714ADC9A}" sibTransId="{A3B949CD-3AE2-42AA-A047-1F9E4F1765DE}"/>
    <dgm:cxn modelId="{6BD7F89C-6381-41BB-9810-67EC3069325B}" type="presOf" srcId="{962CCA57-53AE-4598-ABE4-B5852F186C4D}" destId="{85CAD2B2-B4A2-458A-9DC5-1F6C80FA4219}" srcOrd="0" destOrd="1" presId="urn:microsoft.com/office/officeart/2005/8/layout/vList5"/>
    <dgm:cxn modelId="{250F2178-3202-48CE-987E-551952EC2A20}" srcId="{8CE57924-B38B-466B-8367-A010C8FCFBF0}" destId="{4C3A539D-3ECA-4563-89E5-7B4FBC9C56F1}" srcOrd="0" destOrd="0" parTransId="{BC06985F-E8B5-4232-87C5-D16373B50669}" sibTransId="{F6D2B379-0196-482C-9CC2-5EAAE60EBE22}"/>
    <dgm:cxn modelId="{7CBD8B31-3A91-4807-835E-A52B2D5BC997}" srcId="{11E380B2-9DBD-4ED1-944E-E54B25EC2CB4}" destId="{B6D208CF-9DC8-4E85-A225-CD82EC6CA896}" srcOrd="2" destOrd="0" parTransId="{02BE38DA-9E1B-4776-AA18-1CD7640B8B03}" sibTransId="{E30F0692-E04D-4278-AE62-21B0CFFB231F}"/>
    <dgm:cxn modelId="{3DD8FB85-1AE5-4365-BA1A-B6E3D3E50AE0}" type="presOf" srcId="{A27BBC96-7FFA-4E0B-9099-16754FF6AA80}" destId="{075ABA5E-001C-4328-AE7E-97915ABA964F}" srcOrd="0" destOrd="1" presId="urn:microsoft.com/office/officeart/2005/8/layout/vList5"/>
    <dgm:cxn modelId="{367C3CE5-1467-4D88-93BD-EF18472EB65D}" srcId="{8CE57924-B38B-466B-8367-A010C8FCFBF0}" destId="{A27BBC96-7FFA-4E0B-9099-16754FF6AA80}" srcOrd="1" destOrd="0" parTransId="{8BE59635-22D2-4E99-807F-2A7BCBC6EC4B}" sibTransId="{95801FF0-537C-48EE-B1C4-2BF5B1967CEF}"/>
    <dgm:cxn modelId="{5AFC2F0A-53EC-48D1-B12D-D4814565F2ED}" type="presOf" srcId="{C07062FE-5027-40E8-8C12-DB712FC24965}" destId="{116F1A65-D271-4953-BE0F-59FE39BB82E2}" srcOrd="0" destOrd="0" presId="urn:microsoft.com/office/officeart/2005/8/layout/vList5"/>
    <dgm:cxn modelId="{B388AEA3-2B04-4B11-B207-50F3003AA15B}" type="presOf" srcId="{11E380B2-9DBD-4ED1-944E-E54B25EC2CB4}" destId="{172E9923-8052-412B-BA99-04887677FEB4}" srcOrd="0" destOrd="0" presId="urn:microsoft.com/office/officeart/2005/8/layout/vList5"/>
    <dgm:cxn modelId="{F470E723-3137-49B9-8039-43AE376B5CE0}" srcId="{3CD3B10C-4E73-43F3-872A-7C26AF3FAB78}" destId="{11E380B2-9DBD-4ED1-944E-E54B25EC2CB4}" srcOrd="2" destOrd="0" parTransId="{9850EECD-22C6-4667-9D83-D87636C50B86}" sibTransId="{645BCCE7-2F1D-43B7-89F0-E755D323C452}"/>
    <dgm:cxn modelId="{0EDF493F-2C6A-47C5-A742-F3F0BF682A16}" srcId="{8CE57924-B38B-466B-8367-A010C8FCFBF0}" destId="{A20EDC71-88AD-47A6-949C-260DA0FFCFC1}" srcOrd="2" destOrd="0" parTransId="{B1B6AA6D-6212-469F-8EA1-6CDABBBDAEF1}" sibTransId="{80643189-F3F5-4908-AA00-77E2FA3B611B}"/>
    <dgm:cxn modelId="{8855ACDC-8CC1-4408-827F-0790976EE2D0}" type="presOf" srcId="{825AF664-1507-4C91-A03F-1051CB7A2FD9}" destId="{4C1349EA-F94A-4BA2-9759-7C5CECA87A0F}" srcOrd="0" destOrd="2" presId="urn:microsoft.com/office/officeart/2005/8/layout/vList5"/>
    <dgm:cxn modelId="{FAA7106F-F9A4-4F6A-BF22-C863C511D5B5}" type="presParOf" srcId="{19349E76-AF08-4DC4-B812-80CF2FA2F62A}" destId="{D747CB62-B51C-4EEF-95BC-00E3F595B5EB}" srcOrd="0" destOrd="0" presId="urn:microsoft.com/office/officeart/2005/8/layout/vList5"/>
    <dgm:cxn modelId="{147C5F7C-58D3-425F-B7D8-30BC7101B8E2}" type="presParOf" srcId="{D747CB62-B51C-4EEF-95BC-00E3F595B5EB}" destId="{46A76349-A959-4483-9434-FF940FA2903C}" srcOrd="0" destOrd="0" presId="urn:microsoft.com/office/officeart/2005/8/layout/vList5"/>
    <dgm:cxn modelId="{F1B53EF3-389F-4A8C-A7A5-8A0003BF495B}" type="presParOf" srcId="{D747CB62-B51C-4EEF-95BC-00E3F595B5EB}" destId="{075ABA5E-001C-4328-AE7E-97915ABA964F}" srcOrd="1" destOrd="0" presId="urn:microsoft.com/office/officeart/2005/8/layout/vList5"/>
    <dgm:cxn modelId="{4A605965-02C0-406E-8495-44434E37097F}" type="presParOf" srcId="{19349E76-AF08-4DC4-B812-80CF2FA2F62A}" destId="{D69A1D98-30FA-48FD-A607-6F77DDDF7B4D}" srcOrd="1" destOrd="0" presId="urn:microsoft.com/office/officeart/2005/8/layout/vList5"/>
    <dgm:cxn modelId="{69631CF6-2098-48D0-BC59-635424AD3EBC}" type="presParOf" srcId="{19349E76-AF08-4DC4-B812-80CF2FA2F62A}" destId="{FDED7D8C-EF70-45E7-905D-E64D8A4C0AEE}" srcOrd="2" destOrd="0" presId="urn:microsoft.com/office/officeart/2005/8/layout/vList5"/>
    <dgm:cxn modelId="{C00050F7-284F-46F7-B2D9-7E41DF8AE04D}" type="presParOf" srcId="{FDED7D8C-EF70-45E7-905D-E64D8A4C0AEE}" destId="{2A278CBD-84A3-41E6-9A3B-F9200F428CF5}" srcOrd="0" destOrd="0" presId="urn:microsoft.com/office/officeart/2005/8/layout/vList5"/>
    <dgm:cxn modelId="{D96AE02E-B944-451B-9D0E-D8EA6219FDC6}" type="presParOf" srcId="{FDED7D8C-EF70-45E7-905D-E64D8A4C0AEE}" destId="{4C1349EA-F94A-4BA2-9759-7C5CECA87A0F}" srcOrd="1" destOrd="0" presId="urn:microsoft.com/office/officeart/2005/8/layout/vList5"/>
    <dgm:cxn modelId="{EB93A001-DC29-4A65-A6FA-1DAE8DBF7E16}" type="presParOf" srcId="{19349E76-AF08-4DC4-B812-80CF2FA2F62A}" destId="{1BAB975A-9354-4750-8D21-7D7EA56A9ACA}" srcOrd="3" destOrd="0" presId="urn:microsoft.com/office/officeart/2005/8/layout/vList5"/>
    <dgm:cxn modelId="{D9B3973F-27F4-412E-85F6-B7CA0BA79B2D}" type="presParOf" srcId="{19349E76-AF08-4DC4-B812-80CF2FA2F62A}" destId="{E601FA3F-71B3-4DBB-8815-3265E7D38407}" srcOrd="4" destOrd="0" presId="urn:microsoft.com/office/officeart/2005/8/layout/vList5"/>
    <dgm:cxn modelId="{6ADDD5D1-A62E-471D-BDED-D577FBCCF471}" type="presParOf" srcId="{E601FA3F-71B3-4DBB-8815-3265E7D38407}" destId="{172E9923-8052-412B-BA99-04887677FEB4}" srcOrd="0" destOrd="0" presId="urn:microsoft.com/office/officeart/2005/8/layout/vList5"/>
    <dgm:cxn modelId="{DF70CD52-CEDC-4484-A4BC-2892C5F2E269}" type="presParOf" srcId="{E601FA3F-71B3-4DBB-8815-3265E7D38407}" destId="{A8A44756-00B2-43E7-BB12-169ACBCB5139}" srcOrd="1" destOrd="0" presId="urn:microsoft.com/office/officeart/2005/8/layout/vList5"/>
    <dgm:cxn modelId="{4FBB5377-DA01-49AD-BEAD-34BDE9F263A8}" type="presParOf" srcId="{19349E76-AF08-4DC4-B812-80CF2FA2F62A}" destId="{52AACAFE-3576-4419-885B-8F38A21B195D}" srcOrd="5" destOrd="0" presId="urn:microsoft.com/office/officeart/2005/8/layout/vList5"/>
    <dgm:cxn modelId="{98921397-0A99-4AFE-A426-02F1CD3B2530}" type="presParOf" srcId="{19349E76-AF08-4DC4-B812-80CF2FA2F62A}" destId="{C53CC430-67D5-425D-81A2-A392DD64A628}" srcOrd="6" destOrd="0" presId="urn:microsoft.com/office/officeart/2005/8/layout/vList5"/>
    <dgm:cxn modelId="{92ED7778-62C6-43AB-B906-BE060C018816}" type="presParOf" srcId="{C53CC430-67D5-425D-81A2-A392DD64A628}" destId="{116F1A65-D271-4953-BE0F-59FE39BB82E2}" srcOrd="0" destOrd="0" presId="urn:microsoft.com/office/officeart/2005/8/layout/vList5"/>
    <dgm:cxn modelId="{67DAD582-61EE-4CBD-87F5-3892AEFAA21D}" type="presParOf" srcId="{C53CC430-67D5-425D-81A2-A392DD64A628}" destId="{85CAD2B2-B4A2-458A-9DC5-1F6C80FA42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C1B600-D0AC-4CED-8302-E2EC059B7F3C}" type="doc">
      <dgm:prSet loTypeId="urn:microsoft.com/office/officeart/2005/8/layout/vProcess5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B4E4E90-8558-4B36-93EE-EB64D17FD8EB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	Шея, плечевой пояс,  	для рук (Р)</a:t>
          </a:r>
        </a:p>
      </dgm:t>
    </dgm:pt>
    <dgm:pt modelId="{6AA8FB1F-EC10-4413-AD56-A50D48B83B53}" type="parTrans" cxnId="{3C61B8F9-9029-4972-96E6-7B98E3928ADF}">
      <dgm:prSet/>
      <dgm:spPr/>
      <dgm:t>
        <a:bodyPr/>
        <a:lstStyle/>
        <a:p>
          <a:endParaRPr lang="ru-RU"/>
        </a:p>
      </dgm:t>
    </dgm:pt>
    <dgm:pt modelId="{F8D9B5F2-FCBC-4C58-8A20-0543FC579164}" type="sibTrans" cxnId="{3C61B8F9-9029-4972-96E6-7B98E3928ADF}">
      <dgm:prSet/>
      <dgm:spPr/>
      <dgm:t>
        <a:bodyPr/>
        <a:lstStyle/>
        <a:p>
          <a:endParaRPr lang="ru-RU"/>
        </a:p>
      </dgm:t>
    </dgm:pt>
    <dgm:pt modelId="{3579B9DC-DAC3-417D-BFE8-5284201DEB96}">
      <dgm:prSet phldrT="[Текст]"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	Ноги (Н)</a:t>
          </a:r>
        </a:p>
      </dgm:t>
    </dgm:pt>
    <dgm:pt modelId="{517858BE-B0B4-4937-82C5-A0A95415A1E5}" type="parTrans" cxnId="{90670F8E-F626-4940-9572-6A6E83E1BB23}">
      <dgm:prSet/>
      <dgm:spPr/>
      <dgm:t>
        <a:bodyPr/>
        <a:lstStyle/>
        <a:p>
          <a:endParaRPr lang="ru-RU"/>
        </a:p>
      </dgm:t>
    </dgm:pt>
    <dgm:pt modelId="{84B41F1A-2A0D-48E2-916C-CCB86579FE9F}" type="sibTrans" cxnId="{90670F8E-F626-4940-9572-6A6E83E1BB23}">
      <dgm:prSet/>
      <dgm:spPr/>
      <dgm:t>
        <a:bodyPr/>
        <a:lstStyle/>
        <a:p>
          <a:endParaRPr lang="ru-RU"/>
        </a:p>
      </dgm:t>
    </dgm:pt>
    <dgm:pt modelId="{0F0DE5E9-B6A1-413B-BE8D-8A0DD7CEE9CA}">
      <dgm:prSet phldrT="[Текст]"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	Прыжки (П)</a:t>
          </a:r>
        </a:p>
      </dgm:t>
    </dgm:pt>
    <dgm:pt modelId="{D0F9212E-F6D1-4342-AD72-20E68B9CC5C5}" type="parTrans" cxnId="{74519475-6423-4366-A260-DEDBAD805F8D}">
      <dgm:prSet/>
      <dgm:spPr/>
      <dgm:t>
        <a:bodyPr/>
        <a:lstStyle/>
        <a:p>
          <a:endParaRPr lang="ru-RU"/>
        </a:p>
      </dgm:t>
    </dgm:pt>
    <dgm:pt modelId="{D2176DDF-A67B-4DD5-8857-3939491F915C}" type="sibTrans" cxnId="{74519475-6423-4366-A260-DEDBAD805F8D}">
      <dgm:prSet/>
      <dgm:spPr/>
      <dgm:t>
        <a:bodyPr/>
        <a:lstStyle/>
        <a:p>
          <a:endParaRPr lang="ru-RU"/>
        </a:p>
      </dgm:t>
    </dgm:pt>
    <dgm:pt modelId="{E106B53E-F4FD-4DF8-AAA6-3BB38970C314}">
      <dgm:prSet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	Туловище (Т)</a:t>
          </a:r>
        </a:p>
      </dgm:t>
    </dgm:pt>
    <dgm:pt modelId="{6E75A832-9E6D-49DB-B4F5-F35EF917F158}" type="parTrans" cxnId="{15455909-2A76-4112-972E-937BD6AA0223}">
      <dgm:prSet/>
      <dgm:spPr/>
      <dgm:t>
        <a:bodyPr/>
        <a:lstStyle/>
        <a:p>
          <a:endParaRPr lang="ru-RU"/>
        </a:p>
      </dgm:t>
    </dgm:pt>
    <dgm:pt modelId="{B2FA758F-B07D-4044-84B3-62374655C4E2}" type="sibTrans" cxnId="{15455909-2A76-4112-972E-937BD6AA0223}">
      <dgm:prSet/>
      <dgm:spPr/>
      <dgm:t>
        <a:bodyPr/>
        <a:lstStyle/>
        <a:p>
          <a:endParaRPr lang="ru-RU"/>
        </a:p>
      </dgm:t>
    </dgm:pt>
    <dgm:pt modelId="{F3A59932-536F-4F9D-909C-27ABEDC92346}">
      <dgm:prSet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	Ходьба</a:t>
          </a:r>
        </a:p>
      </dgm:t>
    </dgm:pt>
    <dgm:pt modelId="{9531D39B-4E00-4390-8C3F-4A8B802CF985}" type="parTrans" cxnId="{B2DF41EE-B354-43D0-8FC8-95C567276ECB}">
      <dgm:prSet/>
      <dgm:spPr/>
      <dgm:t>
        <a:bodyPr/>
        <a:lstStyle/>
        <a:p>
          <a:endParaRPr lang="ru-RU"/>
        </a:p>
      </dgm:t>
    </dgm:pt>
    <dgm:pt modelId="{BCF5C352-9550-4F49-BF5E-A527362F91F3}" type="sibTrans" cxnId="{B2DF41EE-B354-43D0-8FC8-95C567276ECB}">
      <dgm:prSet/>
      <dgm:spPr/>
      <dgm:t>
        <a:bodyPr/>
        <a:lstStyle/>
        <a:p>
          <a:endParaRPr lang="ru-RU"/>
        </a:p>
      </dgm:t>
    </dgm:pt>
    <dgm:pt modelId="{5985CA6F-7D44-4AA6-AC19-8B723DF28AA5}" type="pres">
      <dgm:prSet presAssocID="{09C1B600-D0AC-4CED-8302-E2EC059B7F3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A3F40E-D3C6-4AEB-A925-22B1CAE0DDFF}" type="pres">
      <dgm:prSet presAssocID="{09C1B600-D0AC-4CED-8302-E2EC059B7F3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4AAED143-7C6A-404C-8FC9-EBA7542887D9}" type="pres">
      <dgm:prSet presAssocID="{09C1B600-D0AC-4CED-8302-E2EC059B7F3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22105-DE18-4CA7-8A78-208AA0BE1343}" type="pres">
      <dgm:prSet presAssocID="{09C1B600-D0AC-4CED-8302-E2EC059B7F3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7EC36-C06D-423D-9597-0E59FEBBEDD3}" type="pres">
      <dgm:prSet presAssocID="{09C1B600-D0AC-4CED-8302-E2EC059B7F3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D4211-2EF3-49E1-B5F9-25910518572C}" type="pres">
      <dgm:prSet presAssocID="{09C1B600-D0AC-4CED-8302-E2EC059B7F3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ED215-EFAA-41FF-8F9F-C9C520E4F399}" type="pres">
      <dgm:prSet presAssocID="{09C1B600-D0AC-4CED-8302-E2EC059B7F3C}" presName="FiveNodes_5" presStyleLbl="node1" presStyleIdx="4" presStyleCnt="5" custLinFactNeighborX="0" custLinFactNeighborY="6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4FCD0-063E-4953-9AFC-33F58E322732}" type="pres">
      <dgm:prSet presAssocID="{09C1B600-D0AC-4CED-8302-E2EC059B7F3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D5BE3-60C2-41E9-8397-0ED4D4921F15}" type="pres">
      <dgm:prSet presAssocID="{09C1B600-D0AC-4CED-8302-E2EC059B7F3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BFA38-433A-42FE-9708-1A6060666EE7}" type="pres">
      <dgm:prSet presAssocID="{09C1B600-D0AC-4CED-8302-E2EC059B7F3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9E3D4-9148-436C-AA59-F2FF269BC075}" type="pres">
      <dgm:prSet presAssocID="{09C1B600-D0AC-4CED-8302-E2EC059B7F3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0B444-0299-44BB-A382-DB3ADA084C75}" type="pres">
      <dgm:prSet presAssocID="{09C1B600-D0AC-4CED-8302-E2EC059B7F3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BC17E-F97B-4C58-A494-9BFA67A3510F}" type="pres">
      <dgm:prSet presAssocID="{09C1B600-D0AC-4CED-8302-E2EC059B7F3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9E279-D645-4F16-9079-5406A4BD9E4F}" type="pres">
      <dgm:prSet presAssocID="{09C1B600-D0AC-4CED-8302-E2EC059B7F3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FECDF-152A-47BF-ABE5-3089E54574DF}" type="pres">
      <dgm:prSet presAssocID="{09C1B600-D0AC-4CED-8302-E2EC059B7F3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EFF9D-FCB2-46DB-8F3C-95158B823453}" type="pres">
      <dgm:prSet presAssocID="{09C1B600-D0AC-4CED-8302-E2EC059B7F3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D9B0E0-53A7-4C78-BCEB-F78AF825E8E6}" type="presOf" srcId="{3579B9DC-DAC3-417D-BFE8-5284201DEB96}" destId="{2429E279-D645-4F16-9079-5406A4BD9E4F}" srcOrd="1" destOrd="0" presId="urn:microsoft.com/office/officeart/2005/8/layout/vProcess5"/>
    <dgm:cxn modelId="{B40DA07C-1C97-4994-906C-0216391CBD37}" type="presOf" srcId="{09C1B600-D0AC-4CED-8302-E2EC059B7F3C}" destId="{5985CA6F-7D44-4AA6-AC19-8B723DF28AA5}" srcOrd="0" destOrd="0" presId="urn:microsoft.com/office/officeart/2005/8/layout/vProcess5"/>
    <dgm:cxn modelId="{B2DF41EE-B354-43D0-8FC8-95C567276ECB}" srcId="{09C1B600-D0AC-4CED-8302-E2EC059B7F3C}" destId="{F3A59932-536F-4F9D-909C-27ABEDC92346}" srcOrd="4" destOrd="0" parTransId="{9531D39B-4E00-4390-8C3F-4A8B802CF985}" sibTransId="{BCF5C352-9550-4F49-BF5E-A527362F91F3}"/>
    <dgm:cxn modelId="{F51E75EA-3F73-4508-BF3D-29611EA5543C}" type="presOf" srcId="{CB4E4E90-8558-4B36-93EE-EB64D17FD8EB}" destId="{31D0B444-0299-44BB-A382-DB3ADA084C75}" srcOrd="1" destOrd="0" presId="urn:microsoft.com/office/officeart/2005/8/layout/vProcess5"/>
    <dgm:cxn modelId="{F18AF56C-5086-44E3-B15C-E20BDD0121D2}" type="presOf" srcId="{CB4E4E90-8558-4B36-93EE-EB64D17FD8EB}" destId="{4AAED143-7C6A-404C-8FC9-EBA7542887D9}" srcOrd="0" destOrd="0" presId="urn:microsoft.com/office/officeart/2005/8/layout/vProcess5"/>
    <dgm:cxn modelId="{4346BBC3-81E6-491A-8E60-3A780682BC16}" type="presOf" srcId="{D2176DDF-A67B-4DD5-8857-3939491F915C}" destId="{E2F9E3D4-9148-436C-AA59-F2FF269BC075}" srcOrd="0" destOrd="0" presId="urn:microsoft.com/office/officeart/2005/8/layout/vProcess5"/>
    <dgm:cxn modelId="{E23A01B5-E8EA-43BB-BECB-33135C3F704A}" type="presOf" srcId="{E106B53E-F4FD-4DF8-AAA6-3BB38970C314}" destId="{B7122105-DE18-4CA7-8A78-208AA0BE1343}" srcOrd="0" destOrd="0" presId="urn:microsoft.com/office/officeart/2005/8/layout/vProcess5"/>
    <dgm:cxn modelId="{BF338B3D-FF1A-44D9-B40E-7BCAD035A75A}" type="presOf" srcId="{E106B53E-F4FD-4DF8-AAA6-3BB38970C314}" destId="{126BC17E-F97B-4C58-A494-9BFA67A3510F}" srcOrd="1" destOrd="0" presId="urn:microsoft.com/office/officeart/2005/8/layout/vProcess5"/>
    <dgm:cxn modelId="{23B298E0-DC60-4E8E-92C9-C417B05F6A19}" type="presOf" srcId="{F3A59932-536F-4F9D-909C-27ABEDC92346}" destId="{594ED215-EFAA-41FF-8F9F-C9C520E4F399}" srcOrd="0" destOrd="0" presId="urn:microsoft.com/office/officeart/2005/8/layout/vProcess5"/>
    <dgm:cxn modelId="{874ADA7C-0294-45CD-9A61-016405CF02A7}" type="presOf" srcId="{B2FA758F-B07D-4044-84B3-62374655C4E2}" destId="{38CD5BE3-60C2-41E9-8397-0ED4D4921F15}" srcOrd="0" destOrd="0" presId="urn:microsoft.com/office/officeart/2005/8/layout/vProcess5"/>
    <dgm:cxn modelId="{F333EF9F-248C-4CD6-828F-9BF9816EB7C1}" type="presOf" srcId="{0F0DE5E9-B6A1-413B-BE8D-8A0DD7CEE9CA}" destId="{AEDFECDF-152A-47BF-ABE5-3089E54574DF}" srcOrd="1" destOrd="0" presId="urn:microsoft.com/office/officeart/2005/8/layout/vProcess5"/>
    <dgm:cxn modelId="{83EDB555-ADC2-4BC5-AD92-7B0C229C3435}" type="presOf" srcId="{84B41F1A-2A0D-48E2-916C-CCB86579FE9F}" destId="{7A4BFA38-433A-42FE-9708-1A6060666EE7}" srcOrd="0" destOrd="0" presId="urn:microsoft.com/office/officeart/2005/8/layout/vProcess5"/>
    <dgm:cxn modelId="{15455909-2A76-4112-972E-937BD6AA0223}" srcId="{09C1B600-D0AC-4CED-8302-E2EC059B7F3C}" destId="{E106B53E-F4FD-4DF8-AAA6-3BB38970C314}" srcOrd="1" destOrd="0" parTransId="{6E75A832-9E6D-49DB-B4F5-F35EF917F158}" sibTransId="{B2FA758F-B07D-4044-84B3-62374655C4E2}"/>
    <dgm:cxn modelId="{90670F8E-F626-4940-9572-6A6E83E1BB23}" srcId="{09C1B600-D0AC-4CED-8302-E2EC059B7F3C}" destId="{3579B9DC-DAC3-417D-BFE8-5284201DEB96}" srcOrd="2" destOrd="0" parTransId="{517858BE-B0B4-4937-82C5-A0A95415A1E5}" sibTransId="{84B41F1A-2A0D-48E2-916C-CCB86579FE9F}"/>
    <dgm:cxn modelId="{6F4338AC-FBC3-49DD-B61D-743CC59D4F1D}" type="presOf" srcId="{0F0DE5E9-B6A1-413B-BE8D-8A0DD7CEE9CA}" destId="{5ECD4211-2EF3-49E1-B5F9-25910518572C}" srcOrd="0" destOrd="0" presId="urn:microsoft.com/office/officeart/2005/8/layout/vProcess5"/>
    <dgm:cxn modelId="{342AB02B-6686-448C-A597-FF00DF68B34E}" type="presOf" srcId="{F8D9B5F2-FCBC-4C58-8A20-0543FC579164}" destId="{42F4FCD0-063E-4953-9AFC-33F58E322732}" srcOrd="0" destOrd="0" presId="urn:microsoft.com/office/officeart/2005/8/layout/vProcess5"/>
    <dgm:cxn modelId="{74519475-6423-4366-A260-DEDBAD805F8D}" srcId="{09C1B600-D0AC-4CED-8302-E2EC059B7F3C}" destId="{0F0DE5E9-B6A1-413B-BE8D-8A0DD7CEE9CA}" srcOrd="3" destOrd="0" parTransId="{D0F9212E-F6D1-4342-AD72-20E68B9CC5C5}" sibTransId="{D2176DDF-A67B-4DD5-8857-3939491F915C}"/>
    <dgm:cxn modelId="{E61EB974-72AA-4498-B8BA-7C27867E6BCE}" type="presOf" srcId="{3579B9DC-DAC3-417D-BFE8-5284201DEB96}" destId="{5407EC36-C06D-423D-9597-0E59FEBBEDD3}" srcOrd="0" destOrd="0" presId="urn:microsoft.com/office/officeart/2005/8/layout/vProcess5"/>
    <dgm:cxn modelId="{3C61B8F9-9029-4972-96E6-7B98E3928ADF}" srcId="{09C1B600-D0AC-4CED-8302-E2EC059B7F3C}" destId="{CB4E4E90-8558-4B36-93EE-EB64D17FD8EB}" srcOrd="0" destOrd="0" parTransId="{6AA8FB1F-EC10-4413-AD56-A50D48B83B53}" sibTransId="{F8D9B5F2-FCBC-4C58-8A20-0543FC579164}"/>
    <dgm:cxn modelId="{10AB8227-AF01-4B38-A412-00328E604DB7}" type="presOf" srcId="{F3A59932-536F-4F9D-909C-27ABEDC92346}" destId="{FAEEFF9D-FCB2-46DB-8F3C-95158B823453}" srcOrd="1" destOrd="0" presId="urn:microsoft.com/office/officeart/2005/8/layout/vProcess5"/>
    <dgm:cxn modelId="{A8243966-128A-4DDE-94C0-5415D008C76C}" type="presParOf" srcId="{5985CA6F-7D44-4AA6-AC19-8B723DF28AA5}" destId="{36A3F40E-D3C6-4AEB-A925-22B1CAE0DDFF}" srcOrd="0" destOrd="0" presId="urn:microsoft.com/office/officeart/2005/8/layout/vProcess5"/>
    <dgm:cxn modelId="{FB3F13D6-644B-4164-8DB7-A8A0FC84F839}" type="presParOf" srcId="{5985CA6F-7D44-4AA6-AC19-8B723DF28AA5}" destId="{4AAED143-7C6A-404C-8FC9-EBA7542887D9}" srcOrd="1" destOrd="0" presId="urn:microsoft.com/office/officeart/2005/8/layout/vProcess5"/>
    <dgm:cxn modelId="{66341965-ED51-48B4-B04D-BE1AEE86E057}" type="presParOf" srcId="{5985CA6F-7D44-4AA6-AC19-8B723DF28AA5}" destId="{B7122105-DE18-4CA7-8A78-208AA0BE1343}" srcOrd="2" destOrd="0" presId="urn:microsoft.com/office/officeart/2005/8/layout/vProcess5"/>
    <dgm:cxn modelId="{5111EF13-88A7-43F2-8B7B-FFEDBE724BC7}" type="presParOf" srcId="{5985CA6F-7D44-4AA6-AC19-8B723DF28AA5}" destId="{5407EC36-C06D-423D-9597-0E59FEBBEDD3}" srcOrd="3" destOrd="0" presId="urn:microsoft.com/office/officeart/2005/8/layout/vProcess5"/>
    <dgm:cxn modelId="{B0A15C4B-D4E1-4A18-9D41-BDF014032B41}" type="presParOf" srcId="{5985CA6F-7D44-4AA6-AC19-8B723DF28AA5}" destId="{5ECD4211-2EF3-49E1-B5F9-25910518572C}" srcOrd="4" destOrd="0" presId="urn:microsoft.com/office/officeart/2005/8/layout/vProcess5"/>
    <dgm:cxn modelId="{641294B5-C3F1-4A63-9879-509DE77DB198}" type="presParOf" srcId="{5985CA6F-7D44-4AA6-AC19-8B723DF28AA5}" destId="{594ED215-EFAA-41FF-8F9F-C9C520E4F399}" srcOrd="5" destOrd="0" presId="urn:microsoft.com/office/officeart/2005/8/layout/vProcess5"/>
    <dgm:cxn modelId="{DEAD6760-E283-4C08-8DA4-F0B24395D68F}" type="presParOf" srcId="{5985CA6F-7D44-4AA6-AC19-8B723DF28AA5}" destId="{42F4FCD0-063E-4953-9AFC-33F58E322732}" srcOrd="6" destOrd="0" presId="urn:microsoft.com/office/officeart/2005/8/layout/vProcess5"/>
    <dgm:cxn modelId="{797762BF-7351-4931-97CA-1A2882225425}" type="presParOf" srcId="{5985CA6F-7D44-4AA6-AC19-8B723DF28AA5}" destId="{38CD5BE3-60C2-41E9-8397-0ED4D4921F15}" srcOrd="7" destOrd="0" presId="urn:microsoft.com/office/officeart/2005/8/layout/vProcess5"/>
    <dgm:cxn modelId="{A91899FB-F679-40EC-8540-C8630BD0939F}" type="presParOf" srcId="{5985CA6F-7D44-4AA6-AC19-8B723DF28AA5}" destId="{7A4BFA38-433A-42FE-9708-1A6060666EE7}" srcOrd="8" destOrd="0" presId="urn:microsoft.com/office/officeart/2005/8/layout/vProcess5"/>
    <dgm:cxn modelId="{B17F8E9C-E739-489B-A2FB-72481842F490}" type="presParOf" srcId="{5985CA6F-7D44-4AA6-AC19-8B723DF28AA5}" destId="{E2F9E3D4-9148-436C-AA59-F2FF269BC075}" srcOrd="9" destOrd="0" presId="urn:microsoft.com/office/officeart/2005/8/layout/vProcess5"/>
    <dgm:cxn modelId="{B45ED111-BCFB-49C5-8D1F-A25C8BCCA1CA}" type="presParOf" srcId="{5985CA6F-7D44-4AA6-AC19-8B723DF28AA5}" destId="{31D0B444-0299-44BB-A382-DB3ADA084C75}" srcOrd="10" destOrd="0" presId="urn:microsoft.com/office/officeart/2005/8/layout/vProcess5"/>
    <dgm:cxn modelId="{B52F2889-1BF3-475F-8FC6-A755F344F660}" type="presParOf" srcId="{5985CA6F-7D44-4AA6-AC19-8B723DF28AA5}" destId="{126BC17E-F97B-4C58-A494-9BFA67A3510F}" srcOrd="11" destOrd="0" presId="urn:microsoft.com/office/officeart/2005/8/layout/vProcess5"/>
    <dgm:cxn modelId="{5997F1ED-4078-4D10-91CC-029272220668}" type="presParOf" srcId="{5985CA6F-7D44-4AA6-AC19-8B723DF28AA5}" destId="{2429E279-D645-4F16-9079-5406A4BD9E4F}" srcOrd="12" destOrd="0" presId="urn:microsoft.com/office/officeart/2005/8/layout/vProcess5"/>
    <dgm:cxn modelId="{38B63F05-921A-40A6-A9D6-53E2320CEE8D}" type="presParOf" srcId="{5985CA6F-7D44-4AA6-AC19-8B723DF28AA5}" destId="{AEDFECDF-152A-47BF-ABE5-3089E54574DF}" srcOrd="13" destOrd="0" presId="urn:microsoft.com/office/officeart/2005/8/layout/vProcess5"/>
    <dgm:cxn modelId="{2C15CAC7-39B2-4850-8C71-65524FF55764}" type="presParOf" srcId="{5985CA6F-7D44-4AA6-AC19-8B723DF28AA5}" destId="{FAEEFF9D-FCB2-46DB-8F3C-95158B82345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A20499-503C-46AF-B9A8-3D877B589761}" type="doc">
      <dgm:prSet loTypeId="urn:microsoft.com/office/officeart/2005/8/layout/pyramid1" loCatId="pyramid" qsTypeId="urn:microsoft.com/office/officeart/2005/8/quickstyle/simple3" qsCatId="simple" csTypeId="urn:microsoft.com/office/officeart/2005/8/colors/accent1_5" csCatId="accent1" phldr="1"/>
      <dgm:spPr/>
    </dgm:pt>
    <dgm:pt modelId="{B55F1F1F-3AE3-4DE1-859B-D0DEE294CB76}">
      <dgm:prSet phldrT="[Текст]" custT="1"/>
      <dgm:spPr/>
      <dgm:t>
        <a:bodyPr/>
        <a:lstStyle/>
        <a:p>
          <a:r>
            <a: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Младшая </a:t>
          </a:r>
        </a:p>
        <a:p>
          <a:r>
            <a: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группа</a:t>
          </a:r>
        </a:p>
      </dgm:t>
    </dgm:pt>
    <dgm:pt modelId="{BD7D37CF-3DDB-49E2-8010-B011EE856D70}" type="parTrans" cxnId="{927B80BD-F5D8-42FB-8FD8-11CE404A3F10}">
      <dgm:prSet/>
      <dgm:spPr/>
      <dgm:t>
        <a:bodyPr/>
        <a:lstStyle/>
        <a:p>
          <a:endParaRPr lang="ru-RU"/>
        </a:p>
      </dgm:t>
    </dgm:pt>
    <dgm:pt modelId="{B4C29AB2-B6C6-4CA0-B57B-C0F3D1B81929}" type="sibTrans" cxnId="{927B80BD-F5D8-42FB-8FD8-11CE404A3F10}">
      <dgm:prSet/>
      <dgm:spPr/>
      <dgm:t>
        <a:bodyPr/>
        <a:lstStyle/>
        <a:p>
          <a:endParaRPr lang="ru-RU"/>
        </a:p>
      </dgm:t>
    </dgm:pt>
    <dgm:pt modelId="{3E87C481-FC9D-4D8F-83A0-53050DD36C14}">
      <dgm:prSet phldrT="[Текст]" custT="1"/>
      <dgm:spPr/>
      <dgm:t>
        <a:bodyPr/>
        <a:lstStyle/>
        <a:p>
          <a:r>
            <a: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Средняя </a:t>
          </a:r>
        </a:p>
        <a:p>
          <a:r>
            <a: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группа</a:t>
          </a:r>
        </a:p>
      </dgm:t>
    </dgm:pt>
    <dgm:pt modelId="{FD9FBE15-DF5E-4601-9DA9-0D6147FB89C9}" type="parTrans" cxnId="{1183757E-496F-4F53-A8CB-12BAFD10B87F}">
      <dgm:prSet/>
      <dgm:spPr/>
      <dgm:t>
        <a:bodyPr/>
        <a:lstStyle/>
        <a:p>
          <a:endParaRPr lang="ru-RU"/>
        </a:p>
      </dgm:t>
    </dgm:pt>
    <dgm:pt modelId="{E2493B9B-E124-494A-9C05-C9B13DFB9CDB}" type="sibTrans" cxnId="{1183757E-496F-4F53-A8CB-12BAFD10B87F}">
      <dgm:prSet/>
      <dgm:spPr/>
      <dgm:t>
        <a:bodyPr/>
        <a:lstStyle/>
        <a:p>
          <a:endParaRPr lang="ru-RU"/>
        </a:p>
      </dgm:t>
    </dgm:pt>
    <dgm:pt modelId="{3944F848-9F7A-4D93-B311-9107FAECA0C4}">
      <dgm:prSet phldrT="[Текст]" custT="1"/>
      <dgm:spPr/>
      <dgm:t>
        <a:bodyPr/>
        <a:lstStyle/>
        <a:p>
          <a:r>
            <a: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Старшая</a:t>
          </a:r>
        </a:p>
        <a:p>
          <a:r>
            <a: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группа</a:t>
          </a:r>
        </a:p>
      </dgm:t>
    </dgm:pt>
    <dgm:pt modelId="{DA953C49-A30C-4943-B869-FFF8CDDEA8D3}" type="parTrans" cxnId="{1099D4E6-D82A-429C-9584-3CD55A6947B0}">
      <dgm:prSet/>
      <dgm:spPr/>
      <dgm:t>
        <a:bodyPr/>
        <a:lstStyle/>
        <a:p>
          <a:endParaRPr lang="ru-RU"/>
        </a:p>
      </dgm:t>
    </dgm:pt>
    <dgm:pt modelId="{FDBC737D-6388-4F88-854E-2CB3AA8EFBFB}" type="sibTrans" cxnId="{1099D4E6-D82A-429C-9584-3CD55A6947B0}">
      <dgm:prSet/>
      <dgm:spPr/>
      <dgm:t>
        <a:bodyPr/>
        <a:lstStyle/>
        <a:p>
          <a:endParaRPr lang="ru-RU"/>
        </a:p>
      </dgm:t>
    </dgm:pt>
    <dgm:pt modelId="{6C39AB21-50F5-4406-BB80-0C44E5442B90}">
      <dgm:prSet custT="1"/>
      <dgm:spPr/>
      <dgm:t>
        <a:bodyPr/>
        <a:lstStyle/>
        <a:p>
          <a:r>
            <a:rPr lang="ru-RU" sz="1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10 прыжков - 2-3 раза в чередовании с ходьбой.</a:t>
          </a:r>
        </a:p>
      </dgm:t>
    </dgm:pt>
    <dgm:pt modelId="{B437D629-4A02-4572-8087-989B034C679A}" type="parTrans" cxnId="{A5DD5F5A-EA8C-4DDA-8454-0093CD5D6A51}">
      <dgm:prSet/>
      <dgm:spPr/>
      <dgm:t>
        <a:bodyPr/>
        <a:lstStyle/>
        <a:p>
          <a:endParaRPr lang="ru-RU"/>
        </a:p>
      </dgm:t>
    </dgm:pt>
    <dgm:pt modelId="{640475D3-7C46-43D4-A577-C07200F4C0E3}" type="sibTrans" cxnId="{A5DD5F5A-EA8C-4DDA-8454-0093CD5D6A51}">
      <dgm:prSet/>
      <dgm:spPr/>
      <dgm:t>
        <a:bodyPr/>
        <a:lstStyle/>
        <a:p>
          <a:endParaRPr lang="ru-RU"/>
        </a:p>
      </dgm:t>
    </dgm:pt>
    <dgm:pt modelId="{93BE733D-54CD-4265-B988-F9787E9242F6}">
      <dgm:prSet custT="1"/>
      <dgm:spPr/>
      <dgm:t>
        <a:bodyPr/>
        <a:lstStyle/>
        <a:p>
          <a:r>
            <a:rPr lang="ru-RU" sz="1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20 прыжков - 2-3 раза в чередовании с ходьбой.</a:t>
          </a:r>
          <a:endParaRPr lang="ru-RU" sz="1700" dirty="0">
            <a:solidFill>
              <a:schemeClr val="accent1"/>
            </a:solidFill>
          </a:endParaRPr>
        </a:p>
      </dgm:t>
    </dgm:pt>
    <dgm:pt modelId="{A6D26B84-FFBC-4D6B-8298-2E1513A4111F}" type="parTrans" cxnId="{1A438DD3-5AD8-4FC9-804D-9F0AEB6FA2D3}">
      <dgm:prSet/>
      <dgm:spPr/>
      <dgm:t>
        <a:bodyPr/>
        <a:lstStyle/>
        <a:p>
          <a:endParaRPr lang="ru-RU"/>
        </a:p>
      </dgm:t>
    </dgm:pt>
    <dgm:pt modelId="{6B0B9B15-4EBE-46F7-8221-2E2B59023ED8}" type="sibTrans" cxnId="{1A438DD3-5AD8-4FC9-804D-9F0AEB6FA2D3}">
      <dgm:prSet/>
      <dgm:spPr/>
      <dgm:t>
        <a:bodyPr/>
        <a:lstStyle/>
        <a:p>
          <a:endParaRPr lang="ru-RU"/>
        </a:p>
      </dgm:t>
    </dgm:pt>
    <dgm:pt modelId="{647E2588-CB60-4AAC-B3BE-DCCBC3538F5D}">
      <dgm:prSet custT="1"/>
      <dgm:spPr/>
      <dgm:t>
        <a:bodyPr/>
        <a:lstStyle/>
        <a:p>
          <a:r>
            <a: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Подготовительная </a:t>
          </a:r>
        </a:p>
        <a:p>
          <a:r>
            <a: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группа</a:t>
          </a:r>
        </a:p>
      </dgm:t>
    </dgm:pt>
    <dgm:pt modelId="{74E83534-5D95-4F97-8167-40429FAB9C36}" type="parTrans" cxnId="{418737F7-31D7-4948-87C3-F063B9593E1B}">
      <dgm:prSet/>
      <dgm:spPr/>
      <dgm:t>
        <a:bodyPr/>
        <a:lstStyle/>
        <a:p>
          <a:endParaRPr lang="ru-RU"/>
        </a:p>
      </dgm:t>
    </dgm:pt>
    <dgm:pt modelId="{E1B0071D-A52F-483D-A180-29FBCCE5E07D}" type="sibTrans" cxnId="{418737F7-31D7-4948-87C3-F063B9593E1B}">
      <dgm:prSet/>
      <dgm:spPr/>
      <dgm:t>
        <a:bodyPr/>
        <a:lstStyle/>
        <a:p>
          <a:endParaRPr lang="ru-RU"/>
        </a:p>
      </dgm:t>
    </dgm:pt>
    <dgm:pt modelId="{A4286E93-790B-4B90-888D-98E229BD449C}">
      <dgm:prSet/>
      <dgm:spPr/>
      <dgm:t>
        <a:bodyPr/>
        <a:lstStyle/>
        <a:p>
          <a:endParaRPr lang="ru-RU" sz="1500"/>
        </a:p>
      </dgm:t>
    </dgm:pt>
    <dgm:pt modelId="{D9A256F2-D400-46DD-B73C-BA06C9053B99}" type="sibTrans" cxnId="{026C5DF2-16CF-48D5-B110-4DAB699C2DB3}">
      <dgm:prSet/>
      <dgm:spPr/>
      <dgm:t>
        <a:bodyPr/>
        <a:lstStyle/>
        <a:p>
          <a:endParaRPr lang="ru-RU"/>
        </a:p>
      </dgm:t>
    </dgm:pt>
    <dgm:pt modelId="{200864A6-AF33-4ACF-B195-180D23FA702D}" type="parTrans" cxnId="{026C5DF2-16CF-48D5-B110-4DAB699C2DB3}">
      <dgm:prSet/>
      <dgm:spPr/>
      <dgm:t>
        <a:bodyPr/>
        <a:lstStyle/>
        <a:p>
          <a:endParaRPr lang="ru-RU"/>
        </a:p>
      </dgm:t>
    </dgm:pt>
    <dgm:pt modelId="{5468D558-2000-4CB9-B2E6-9B02A417CBFD}">
      <dgm:prSet custT="1"/>
      <dgm:spPr/>
      <dgm:t>
        <a:bodyPr/>
        <a:lstStyle/>
        <a:p>
          <a:r>
            <a:rPr lang="ru-RU" sz="1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30 прыжков - 2-3 раза в чередовании с ходьбой.</a:t>
          </a:r>
        </a:p>
      </dgm:t>
    </dgm:pt>
    <dgm:pt modelId="{CCF081F2-F0B1-4CF2-BD3D-387C15AD5BA3}" type="sibTrans" cxnId="{5888B64E-5949-46A4-98B6-AA0594B885F6}">
      <dgm:prSet/>
      <dgm:spPr/>
      <dgm:t>
        <a:bodyPr/>
        <a:lstStyle/>
        <a:p>
          <a:endParaRPr lang="ru-RU"/>
        </a:p>
      </dgm:t>
    </dgm:pt>
    <dgm:pt modelId="{2B6D369E-E496-49EA-80A1-09CB8C23CF14}" type="parTrans" cxnId="{5888B64E-5949-46A4-98B6-AA0594B885F6}">
      <dgm:prSet/>
      <dgm:spPr/>
      <dgm:t>
        <a:bodyPr/>
        <a:lstStyle/>
        <a:p>
          <a:endParaRPr lang="ru-RU"/>
        </a:p>
      </dgm:t>
    </dgm:pt>
    <dgm:pt modelId="{222FA0FC-D1CB-4188-81E4-2F9DB29C297C}">
      <dgm:prSet custT="1"/>
      <dgm:spPr/>
      <dgm:t>
        <a:bodyPr/>
        <a:lstStyle/>
        <a:p>
          <a:pPr algn="just"/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D0FD1F92-14FB-41F6-A774-4AC70A38CD1F}" type="parTrans" cxnId="{E7B2ECA2-E457-4A72-9A9C-BCDED5FA179D}">
      <dgm:prSet/>
      <dgm:spPr/>
      <dgm:t>
        <a:bodyPr/>
        <a:lstStyle/>
        <a:p>
          <a:endParaRPr lang="ru-RU"/>
        </a:p>
      </dgm:t>
    </dgm:pt>
    <dgm:pt modelId="{1D446E34-7075-4CF2-83B7-541A12578156}" type="sibTrans" cxnId="{E7B2ECA2-E457-4A72-9A9C-BCDED5FA179D}">
      <dgm:prSet/>
      <dgm:spPr/>
      <dgm:t>
        <a:bodyPr/>
        <a:lstStyle/>
        <a:p>
          <a:endParaRPr lang="ru-RU"/>
        </a:p>
      </dgm:t>
    </dgm:pt>
    <dgm:pt modelId="{A8BA2398-11FC-41ED-ADE4-A359B0669833}">
      <dgm:prSet custT="1"/>
      <dgm:spPr/>
      <dgm:t>
        <a:bodyPr/>
        <a:lstStyle/>
        <a:p>
          <a:pPr algn="l"/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A1C7811F-5782-49DE-9D26-B91520A6F4F4}" type="parTrans" cxnId="{3D7062A0-B34A-4634-9213-B6237D033CDB}">
      <dgm:prSet/>
      <dgm:spPr/>
      <dgm:t>
        <a:bodyPr/>
        <a:lstStyle/>
        <a:p>
          <a:endParaRPr lang="ru-RU"/>
        </a:p>
      </dgm:t>
    </dgm:pt>
    <dgm:pt modelId="{717FCF9F-AA07-4477-92A4-9192D2F281DF}" type="sibTrans" cxnId="{3D7062A0-B34A-4634-9213-B6237D033CDB}">
      <dgm:prSet/>
      <dgm:spPr/>
      <dgm:t>
        <a:bodyPr/>
        <a:lstStyle/>
        <a:p>
          <a:endParaRPr lang="ru-RU"/>
        </a:p>
      </dgm:t>
    </dgm:pt>
    <dgm:pt modelId="{A4FE275E-4C5F-423D-B97A-382996602A55}">
      <dgm:prSet custT="1"/>
      <dgm:spPr/>
      <dgm:t>
        <a:bodyPr/>
        <a:lstStyle/>
        <a:p>
          <a:pPr algn="l"/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F396FFC1-59D0-43AA-A113-0CA7F215D74A}" type="parTrans" cxnId="{3AE44B75-D8AB-452E-AE20-31C6AC4EB150}">
      <dgm:prSet/>
      <dgm:spPr/>
      <dgm:t>
        <a:bodyPr/>
        <a:lstStyle/>
        <a:p>
          <a:endParaRPr lang="ru-RU"/>
        </a:p>
      </dgm:t>
    </dgm:pt>
    <dgm:pt modelId="{8C7C5B6C-A653-4326-A98F-9FDB96BF3282}" type="sibTrans" cxnId="{3AE44B75-D8AB-452E-AE20-31C6AC4EB150}">
      <dgm:prSet/>
      <dgm:spPr/>
      <dgm:t>
        <a:bodyPr/>
        <a:lstStyle/>
        <a:p>
          <a:endParaRPr lang="ru-RU"/>
        </a:p>
      </dgm:t>
    </dgm:pt>
    <dgm:pt modelId="{CA163F71-8BA6-45B8-940E-2D4D711B91A1}">
      <dgm:prSet custT="1"/>
      <dgm:spPr/>
      <dgm:t>
        <a:bodyPr/>
        <a:lstStyle/>
        <a:p>
          <a:pPr algn="l"/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915B4BF9-4798-4917-A67D-981940299D24}" type="parTrans" cxnId="{8FCCD187-AE47-4DBC-824F-A72C0B4AECC5}">
      <dgm:prSet/>
      <dgm:spPr/>
      <dgm:t>
        <a:bodyPr/>
        <a:lstStyle/>
        <a:p>
          <a:endParaRPr lang="ru-RU"/>
        </a:p>
      </dgm:t>
    </dgm:pt>
    <dgm:pt modelId="{9EC117C4-1721-49BD-8B94-4332625AC544}" type="sibTrans" cxnId="{8FCCD187-AE47-4DBC-824F-A72C0B4AECC5}">
      <dgm:prSet/>
      <dgm:spPr/>
      <dgm:t>
        <a:bodyPr/>
        <a:lstStyle/>
        <a:p>
          <a:endParaRPr lang="ru-RU"/>
        </a:p>
      </dgm:t>
    </dgm:pt>
    <dgm:pt modelId="{BF6FED37-A961-42B0-AB36-F75927045937}">
      <dgm:prSet custT="1"/>
      <dgm:spPr/>
      <dgm:t>
        <a:bodyPr/>
        <a:lstStyle/>
        <a:p>
          <a:pPr algn="l"/>
          <a:r>
            <a:rPr lang="ru-RU" sz="1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30 прыжков 3 -4 раза в чередовании с ходьбой</a:t>
          </a:r>
        </a:p>
      </dgm:t>
    </dgm:pt>
    <dgm:pt modelId="{FA9DE959-5CB1-416A-889A-179C3E59EEE9}" type="parTrans" cxnId="{603A7202-1F19-4A79-8850-F4B9D40350B9}">
      <dgm:prSet/>
      <dgm:spPr/>
      <dgm:t>
        <a:bodyPr/>
        <a:lstStyle/>
        <a:p>
          <a:endParaRPr lang="ru-RU"/>
        </a:p>
      </dgm:t>
    </dgm:pt>
    <dgm:pt modelId="{E730B900-E276-48BA-A123-EF6D31942F53}" type="sibTrans" cxnId="{603A7202-1F19-4A79-8850-F4B9D40350B9}">
      <dgm:prSet/>
      <dgm:spPr/>
      <dgm:t>
        <a:bodyPr/>
        <a:lstStyle/>
        <a:p>
          <a:endParaRPr lang="ru-RU"/>
        </a:p>
      </dgm:t>
    </dgm:pt>
    <dgm:pt modelId="{8ACC1084-E4CE-46FD-A951-9788AFA0DF80}" type="pres">
      <dgm:prSet presAssocID="{3BA20499-503C-46AF-B9A8-3D877B589761}" presName="Name0" presStyleCnt="0">
        <dgm:presLayoutVars>
          <dgm:dir/>
          <dgm:animLvl val="lvl"/>
          <dgm:resizeHandles val="exact"/>
        </dgm:presLayoutVars>
      </dgm:prSet>
      <dgm:spPr/>
    </dgm:pt>
    <dgm:pt modelId="{AA7BCC16-5749-4F05-B200-205F48AC32B6}" type="pres">
      <dgm:prSet presAssocID="{B55F1F1F-3AE3-4DE1-859B-D0DEE294CB76}" presName="Name8" presStyleCnt="0"/>
      <dgm:spPr/>
    </dgm:pt>
    <dgm:pt modelId="{93265B48-0538-4695-89A2-BC4FDA2E56CF}" type="pres">
      <dgm:prSet presAssocID="{B55F1F1F-3AE3-4DE1-859B-D0DEE294CB76}" presName="acctBkgd" presStyleLbl="alignAcc1" presStyleIdx="0" presStyleCnt="4" custScaleX="108524"/>
      <dgm:spPr/>
      <dgm:t>
        <a:bodyPr/>
        <a:lstStyle/>
        <a:p>
          <a:endParaRPr lang="ru-RU"/>
        </a:p>
      </dgm:t>
    </dgm:pt>
    <dgm:pt modelId="{50984460-53E1-447C-9B1A-DEC2D56EA63A}" type="pres">
      <dgm:prSet presAssocID="{B55F1F1F-3AE3-4DE1-859B-D0DEE294CB76}" presName="acctTx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09749-656A-4649-A8A0-9347E519AC47}" type="pres">
      <dgm:prSet presAssocID="{B55F1F1F-3AE3-4DE1-859B-D0DEE294CB76}" presName="level" presStyleLbl="node1" presStyleIdx="0" presStyleCnt="4" custScaleX="1571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85002-89DC-4F69-84C7-044143DBBC08}" type="pres">
      <dgm:prSet presAssocID="{B55F1F1F-3AE3-4DE1-859B-D0DEE294CB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1E4FA-9418-421C-B49A-A60C853E0B15}" type="pres">
      <dgm:prSet presAssocID="{3E87C481-FC9D-4D8F-83A0-53050DD36C14}" presName="Name8" presStyleCnt="0"/>
      <dgm:spPr/>
    </dgm:pt>
    <dgm:pt modelId="{8E9012B8-057E-407F-932F-4DFA0F76403A}" type="pres">
      <dgm:prSet presAssocID="{3E87C481-FC9D-4D8F-83A0-53050DD36C14}" presName="acctBkgd" presStyleLbl="alignAcc1" presStyleIdx="1" presStyleCnt="4" custScaleX="110030"/>
      <dgm:spPr/>
      <dgm:t>
        <a:bodyPr/>
        <a:lstStyle/>
        <a:p>
          <a:endParaRPr lang="ru-RU"/>
        </a:p>
      </dgm:t>
    </dgm:pt>
    <dgm:pt modelId="{302FF14E-4695-4620-87C3-1B4AAB16FCCA}" type="pres">
      <dgm:prSet presAssocID="{3E87C481-FC9D-4D8F-83A0-53050DD36C14}" presName="acctTx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75B0D-2453-4730-8C37-006167F05BE5}" type="pres">
      <dgm:prSet presAssocID="{3E87C481-FC9D-4D8F-83A0-53050DD36C14}" presName="level" presStyleLbl="node1" presStyleIdx="1" presStyleCnt="4" custScaleX="128571" custScaleY="1069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757C7-917A-4C85-A547-00E393434BA8}" type="pres">
      <dgm:prSet presAssocID="{3E87C481-FC9D-4D8F-83A0-53050DD36C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20930-8ECF-4056-89ED-D64F07F431B3}" type="pres">
      <dgm:prSet presAssocID="{3944F848-9F7A-4D93-B311-9107FAECA0C4}" presName="Name8" presStyleCnt="0"/>
      <dgm:spPr/>
    </dgm:pt>
    <dgm:pt modelId="{9344EC1D-EBD6-4BF7-B003-0FE4A460738B}" type="pres">
      <dgm:prSet presAssocID="{3944F848-9F7A-4D93-B311-9107FAECA0C4}" presName="acctBkgd" presStyleLbl="alignAcc1" presStyleIdx="2" presStyleCnt="4" custScaleX="112319"/>
      <dgm:spPr/>
      <dgm:t>
        <a:bodyPr/>
        <a:lstStyle/>
        <a:p>
          <a:endParaRPr lang="ru-RU"/>
        </a:p>
      </dgm:t>
    </dgm:pt>
    <dgm:pt modelId="{56CB9D32-350F-4C30-9494-600A18910084}" type="pres">
      <dgm:prSet presAssocID="{3944F848-9F7A-4D93-B311-9107FAECA0C4}" presName="acctTx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3F2A6-8DF6-451A-BDAB-ED3A0D43C511}" type="pres">
      <dgm:prSet presAssocID="{3944F848-9F7A-4D93-B311-9107FAECA0C4}" presName="level" presStyleLbl="node1" presStyleIdx="2" presStyleCnt="4" custScaleX="119387" custLinFactNeighborX="-341" custLinFactNeighborY="40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BAAC3-8F54-4C2E-B519-AEB803BE6DA7}" type="pres">
      <dgm:prSet presAssocID="{3944F848-9F7A-4D93-B311-9107FAECA0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C64F8-3419-4031-AD79-BDCAD99EAFC2}" type="pres">
      <dgm:prSet presAssocID="{647E2588-CB60-4AAC-B3BE-DCCBC3538F5D}" presName="Name8" presStyleCnt="0"/>
      <dgm:spPr/>
    </dgm:pt>
    <dgm:pt modelId="{DAEE5F88-9120-41C8-8C98-ACDB932221D6}" type="pres">
      <dgm:prSet presAssocID="{647E2588-CB60-4AAC-B3BE-DCCBC3538F5D}" presName="acctBkgd" presStyleLbl="alignAcc1" presStyleIdx="3" presStyleCnt="4" custScaleX="123192" custLinFactNeighborX="-3899" custLinFactNeighborY="0"/>
      <dgm:spPr/>
      <dgm:t>
        <a:bodyPr/>
        <a:lstStyle/>
        <a:p>
          <a:endParaRPr lang="ru-RU"/>
        </a:p>
      </dgm:t>
    </dgm:pt>
    <dgm:pt modelId="{1BD176D0-BC44-4076-971B-97313E551BC9}" type="pres">
      <dgm:prSet presAssocID="{647E2588-CB60-4AAC-B3BE-DCCBC3538F5D}" presName="acct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00532-4BB9-4D4D-AB37-4043D4B1596F}" type="pres">
      <dgm:prSet presAssocID="{647E2588-CB60-4AAC-B3BE-DCCBC3538F5D}" presName="level" presStyleLbl="node1" presStyleIdx="3" presStyleCnt="4" custScaleX="11311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7C406-ACB3-4B25-8D94-9021B0E52BDE}" type="pres">
      <dgm:prSet presAssocID="{647E2588-CB60-4AAC-B3BE-DCCBC3538F5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0B14EA-DC46-46BB-9AF1-6F298C206DC7}" type="presOf" srcId="{93BE733D-54CD-4265-B988-F9787E9242F6}" destId="{302FF14E-4695-4620-87C3-1B4AAB16FCCA}" srcOrd="1" destOrd="0" presId="urn:microsoft.com/office/officeart/2005/8/layout/pyramid1"/>
    <dgm:cxn modelId="{A0C4E3FB-76FE-4922-8185-2CD4E93B1523}" type="presOf" srcId="{5468D558-2000-4CB9-B2E6-9B02A417CBFD}" destId="{56CB9D32-350F-4C30-9494-600A18910084}" srcOrd="1" destOrd="1" presId="urn:microsoft.com/office/officeart/2005/8/layout/pyramid1"/>
    <dgm:cxn modelId="{3F13DA02-5C3D-4DE2-A2B4-14E914E09853}" type="presOf" srcId="{CA163F71-8BA6-45B8-940E-2D4D711B91A1}" destId="{DAEE5F88-9120-41C8-8C98-ACDB932221D6}" srcOrd="0" destOrd="3" presId="urn:microsoft.com/office/officeart/2005/8/layout/pyramid1"/>
    <dgm:cxn modelId="{3AE44B75-D8AB-452E-AE20-31C6AC4EB150}" srcId="{647E2588-CB60-4AAC-B3BE-DCCBC3538F5D}" destId="{A4FE275E-4C5F-423D-B97A-382996602A55}" srcOrd="2" destOrd="0" parTransId="{F396FFC1-59D0-43AA-A113-0CA7F215D74A}" sibTransId="{8C7C5B6C-A653-4326-A98F-9FDB96BF3282}"/>
    <dgm:cxn modelId="{B53BF35A-9EDD-45BD-B3DD-052C71FEA172}" type="presOf" srcId="{6C39AB21-50F5-4406-BB80-0C44E5442B90}" destId="{50984460-53E1-447C-9B1A-DEC2D56EA63A}" srcOrd="1" destOrd="0" presId="urn:microsoft.com/office/officeart/2005/8/layout/pyramid1"/>
    <dgm:cxn modelId="{1A438DD3-5AD8-4FC9-804D-9F0AEB6FA2D3}" srcId="{3E87C481-FC9D-4D8F-83A0-53050DD36C14}" destId="{93BE733D-54CD-4265-B988-F9787E9242F6}" srcOrd="0" destOrd="0" parTransId="{A6D26B84-FFBC-4D6B-8298-2E1513A4111F}" sibTransId="{6B0B9B15-4EBE-46F7-8221-2E2B59023ED8}"/>
    <dgm:cxn modelId="{68A27A9D-5950-4BEA-8376-AA704FF7C647}" type="presOf" srcId="{3944F848-9F7A-4D93-B311-9107FAECA0C4}" destId="{F85BAAC3-8F54-4C2E-B519-AEB803BE6DA7}" srcOrd="1" destOrd="0" presId="urn:microsoft.com/office/officeart/2005/8/layout/pyramid1"/>
    <dgm:cxn modelId="{546ED471-4F8C-41BE-8214-CF6521050914}" type="presOf" srcId="{647E2588-CB60-4AAC-B3BE-DCCBC3538F5D}" destId="{B4F7C406-ACB3-4B25-8D94-9021B0E52BDE}" srcOrd="1" destOrd="0" presId="urn:microsoft.com/office/officeart/2005/8/layout/pyramid1"/>
    <dgm:cxn modelId="{49686041-6411-499E-B687-82A34C31F7DB}" type="presOf" srcId="{A4FE275E-4C5F-423D-B97A-382996602A55}" destId="{DAEE5F88-9120-41C8-8C98-ACDB932221D6}" srcOrd="0" destOrd="2" presId="urn:microsoft.com/office/officeart/2005/8/layout/pyramid1"/>
    <dgm:cxn modelId="{1099D4E6-D82A-429C-9584-3CD55A6947B0}" srcId="{3BA20499-503C-46AF-B9A8-3D877B589761}" destId="{3944F848-9F7A-4D93-B311-9107FAECA0C4}" srcOrd="2" destOrd="0" parTransId="{DA953C49-A30C-4943-B869-FFF8CDDEA8D3}" sibTransId="{FDBC737D-6388-4F88-854E-2CB3AA8EFBFB}"/>
    <dgm:cxn modelId="{E7B2ECA2-E457-4A72-9A9C-BCDED5FA179D}" srcId="{647E2588-CB60-4AAC-B3BE-DCCBC3538F5D}" destId="{222FA0FC-D1CB-4188-81E4-2F9DB29C297C}" srcOrd="0" destOrd="0" parTransId="{D0FD1F92-14FB-41F6-A774-4AC70A38CD1F}" sibTransId="{1D446E34-7075-4CF2-83B7-541A12578156}"/>
    <dgm:cxn modelId="{1183757E-496F-4F53-A8CB-12BAFD10B87F}" srcId="{3BA20499-503C-46AF-B9A8-3D877B589761}" destId="{3E87C481-FC9D-4D8F-83A0-53050DD36C14}" srcOrd="1" destOrd="0" parTransId="{FD9FBE15-DF5E-4601-9DA9-0D6147FB89C9}" sibTransId="{E2493B9B-E124-494A-9C05-C9B13DFB9CDB}"/>
    <dgm:cxn modelId="{12849AB7-74F1-4E07-8B31-C06D1E1717B9}" type="presOf" srcId="{BF6FED37-A961-42B0-AB36-F75927045937}" destId="{1BD176D0-BC44-4076-971B-97313E551BC9}" srcOrd="1" destOrd="4" presId="urn:microsoft.com/office/officeart/2005/8/layout/pyramid1"/>
    <dgm:cxn modelId="{927B80BD-F5D8-42FB-8FD8-11CE404A3F10}" srcId="{3BA20499-503C-46AF-B9A8-3D877B589761}" destId="{B55F1F1F-3AE3-4DE1-859B-D0DEE294CB76}" srcOrd="0" destOrd="0" parTransId="{BD7D37CF-3DDB-49E2-8010-B011EE856D70}" sibTransId="{B4C29AB2-B6C6-4CA0-B57B-C0F3D1B81929}"/>
    <dgm:cxn modelId="{CF072911-F02B-4A66-9195-2D80477280BE}" type="presOf" srcId="{B55F1F1F-3AE3-4DE1-859B-D0DEE294CB76}" destId="{FE185002-89DC-4F69-84C7-044143DBBC08}" srcOrd="1" destOrd="0" presId="urn:microsoft.com/office/officeart/2005/8/layout/pyramid1"/>
    <dgm:cxn modelId="{BEDF6F1C-50F7-4E07-8FF3-C823D7170DA2}" type="presOf" srcId="{222FA0FC-D1CB-4188-81E4-2F9DB29C297C}" destId="{1BD176D0-BC44-4076-971B-97313E551BC9}" srcOrd="1" destOrd="0" presId="urn:microsoft.com/office/officeart/2005/8/layout/pyramid1"/>
    <dgm:cxn modelId="{603A7202-1F19-4A79-8850-F4B9D40350B9}" srcId="{647E2588-CB60-4AAC-B3BE-DCCBC3538F5D}" destId="{BF6FED37-A961-42B0-AB36-F75927045937}" srcOrd="4" destOrd="0" parTransId="{FA9DE959-5CB1-416A-889A-179C3E59EEE9}" sibTransId="{E730B900-E276-48BA-A123-EF6D31942F53}"/>
    <dgm:cxn modelId="{8342D5E6-FE78-4199-832D-D37978161F9E}" type="presOf" srcId="{B55F1F1F-3AE3-4DE1-859B-D0DEE294CB76}" destId="{83E09749-656A-4649-A8A0-9347E519AC47}" srcOrd="0" destOrd="0" presId="urn:microsoft.com/office/officeart/2005/8/layout/pyramid1"/>
    <dgm:cxn modelId="{BE575335-50DA-473D-A087-09D069F1B085}" type="presOf" srcId="{222FA0FC-D1CB-4188-81E4-2F9DB29C297C}" destId="{DAEE5F88-9120-41C8-8C98-ACDB932221D6}" srcOrd="0" destOrd="0" presId="urn:microsoft.com/office/officeart/2005/8/layout/pyramid1"/>
    <dgm:cxn modelId="{E8E76D93-4441-4446-B824-03D3F99B509A}" type="presOf" srcId="{5468D558-2000-4CB9-B2E6-9B02A417CBFD}" destId="{9344EC1D-EBD6-4BF7-B003-0FE4A460738B}" srcOrd="0" destOrd="1" presId="urn:microsoft.com/office/officeart/2005/8/layout/pyramid1"/>
    <dgm:cxn modelId="{587CACF8-C8A0-4B92-8A57-013DBAD17697}" type="presOf" srcId="{A4286E93-790B-4B90-888D-98E229BD449C}" destId="{56CB9D32-350F-4C30-9494-600A18910084}" srcOrd="1" destOrd="0" presId="urn:microsoft.com/office/officeart/2005/8/layout/pyramid1"/>
    <dgm:cxn modelId="{A4A42253-9176-4DDA-8F1F-10E54B601D84}" type="presOf" srcId="{6C39AB21-50F5-4406-BB80-0C44E5442B90}" destId="{93265B48-0538-4695-89A2-BC4FDA2E56CF}" srcOrd="0" destOrd="0" presId="urn:microsoft.com/office/officeart/2005/8/layout/pyramid1"/>
    <dgm:cxn modelId="{3D7062A0-B34A-4634-9213-B6237D033CDB}" srcId="{647E2588-CB60-4AAC-B3BE-DCCBC3538F5D}" destId="{A8BA2398-11FC-41ED-ADE4-A359B0669833}" srcOrd="1" destOrd="0" parTransId="{A1C7811F-5782-49DE-9D26-B91520A6F4F4}" sibTransId="{717FCF9F-AA07-4477-92A4-9192D2F281DF}"/>
    <dgm:cxn modelId="{026C5DF2-16CF-48D5-B110-4DAB699C2DB3}" srcId="{3944F848-9F7A-4D93-B311-9107FAECA0C4}" destId="{A4286E93-790B-4B90-888D-98E229BD449C}" srcOrd="0" destOrd="0" parTransId="{200864A6-AF33-4ACF-B195-180D23FA702D}" sibTransId="{D9A256F2-D400-46DD-B73C-BA06C9053B99}"/>
    <dgm:cxn modelId="{ED93CB53-445A-4C16-9C53-66CF3950BFA5}" type="presOf" srcId="{3E87C481-FC9D-4D8F-83A0-53050DD36C14}" destId="{80B75B0D-2453-4730-8C37-006167F05BE5}" srcOrd="0" destOrd="0" presId="urn:microsoft.com/office/officeart/2005/8/layout/pyramid1"/>
    <dgm:cxn modelId="{5888B64E-5949-46A4-98B6-AA0594B885F6}" srcId="{3944F848-9F7A-4D93-B311-9107FAECA0C4}" destId="{5468D558-2000-4CB9-B2E6-9B02A417CBFD}" srcOrd="1" destOrd="0" parTransId="{2B6D369E-E496-49EA-80A1-09CB8C23CF14}" sibTransId="{CCF081F2-F0B1-4CF2-BD3D-387C15AD5BA3}"/>
    <dgm:cxn modelId="{A5DD5F5A-EA8C-4DDA-8454-0093CD5D6A51}" srcId="{B55F1F1F-3AE3-4DE1-859B-D0DEE294CB76}" destId="{6C39AB21-50F5-4406-BB80-0C44E5442B90}" srcOrd="0" destOrd="0" parTransId="{B437D629-4A02-4572-8087-989B034C679A}" sibTransId="{640475D3-7C46-43D4-A577-C07200F4C0E3}"/>
    <dgm:cxn modelId="{83C16493-6ED1-42E9-95EB-01ECECB68EA2}" type="presOf" srcId="{93BE733D-54CD-4265-B988-F9787E9242F6}" destId="{8E9012B8-057E-407F-932F-4DFA0F76403A}" srcOrd="0" destOrd="0" presId="urn:microsoft.com/office/officeart/2005/8/layout/pyramid1"/>
    <dgm:cxn modelId="{6DF87F0C-1D76-4241-AE8E-16496FCDA91B}" type="presOf" srcId="{3E87C481-FC9D-4D8F-83A0-53050DD36C14}" destId="{DA2757C7-917A-4C85-A547-00E393434BA8}" srcOrd="1" destOrd="0" presId="urn:microsoft.com/office/officeart/2005/8/layout/pyramid1"/>
    <dgm:cxn modelId="{048C6D20-1553-4379-ABB2-8853E2FD9351}" type="presOf" srcId="{A8BA2398-11FC-41ED-ADE4-A359B0669833}" destId="{1BD176D0-BC44-4076-971B-97313E551BC9}" srcOrd="1" destOrd="1" presId="urn:microsoft.com/office/officeart/2005/8/layout/pyramid1"/>
    <dgm:cxn modelId="{873D3FD5-CB4F-44B9-A829-51E0E5A8C49B}" type="presOf" srcId="{BF6FED37-A961-42B0-AB36-F75927045937}" destId="{DAEE5F88-9120-41C8-8C98-ACDB932221D6}" srcOrd="0" destOrd="4" presId="urn:microsoft.com/office/officeart/2005/8/layout/pyramid1"/>
    <dgm:cxn modelId="{418737F7-31D7-4948-87C3-F063B9593E1B}" srcId="{3BA20499-503C-46AF-B9A8-3D877B589761}" destId="{647E2588-CB60-4AAC-B3BE-DCCBC3538F5D}" srcOrd="3" destOrd="0" parTransId="{74E83534-5D95-4F97-8167-40429FAB9C36}" sibTransId="{E1B0071D-A52F-483D-A180-29FBCCE5E07D}"/>
    <dgm:cxn modelId="{D1592560-86FD-482C-AA77-BCBEE1DC493D}" type="presOf" srcId="{A4FE275E-4C5F-423D-B97A-382996602A55}" destId="{1BD176D0-BC44-4076-971B-97313E551BC9}" srcOrd="1" destOrd="2" presId="urn:microsoft.com/office/officeart/2005/8/layout/pyramid1"/>
    <dgm:cxn modelId="{DC0EF9E9-6008-47F7-B7D0-7C426BEE8768}" type="presOf" srcId="{647E2588-CB60-4AAC-B3BE-DCCBC3538F5D}" destId="{85D00532-4BB9-4D4D-AB37-4043D4B1596F}" srcOrd="0" destOrd="0" presId="urn:microsoft.com/office/officeart/2005/8/layout/pyramid1"/>
    <dgm:cxn modelId="{8FCCD187-AE47-4DBC-824F-A72C0B4AECC5}" srcId="{647E2588-CB60-4AAC-B3BE-DCCBC3538F5D}" destId="{CA163F71-8BA6-45B8-940E-2D4D711B91A1}" srcOrd="3" destOrd="0" parTransId="{915B4BF9-4798-4917-A67D-981940299D24}" sibTransId="{9EC117C4-1721-49BD-8B94-4332625AC544}"/>
    <dgm:cxn modelId="{0EFD600E-6CF8-4ADB-8CF7-D5733FAB3E3B}" type="presOf" srcId="{A4286E93-790B-4B90-888D-98E229BD449C}" destId="{9344EC1D-EBD6-4BF7-B003-0FE4A460738B}" srcOrd="0" destOrd="0" presId="urn:microsoft.com/office/officeart/2005/8/layout/pyramid1"/>
    <dgm:cxn modelId="{80622545-F8E9-44AC-82DF-C3B232056871}" type="presOf" srcId="{CA163F71-8BA6-45B8-940E-2D4D711B91A1}" destId="{1BD176D0-BC44-4076-971B-97313E551BC9}" srcOrd="1" destOrd="3" presId="urn:microsoft.com/office/officeart/2005/8/layout/pyramid1"/>
    <dgm:cxn modelId="{2C320E93-1490-4A72-B81D-78D8A0BF90ED}" type="presOf" srcId="{A8BA2398-11FC-41ED-ADE4-A359B0669833}" destId="{DAEE5F88-9120-41C8-8C98-ACDB932221D6}" srcOrd="0" destOrd="1" presId="urn:microsoft.com/office/officeart/2005/8/layout/pyramid1"/>
    <dgm:cxn modelId="{AE8D31D4-DE59-4759-9C9B-2BF54D7D37F3}" type="presOf" srcId="{3944F848-9F7A-4D93-B311-9107FAECA0C4}" destId="{3213F2A6-8DF6-451A-BDAB-ED3A0D43C511}" srcOrd="0" destOrd="0" presId="urn:microsoft.com/office/officeart/2005/8/layout/pyramid1"/>
    <dgm:cxn modelId="{24A28F83-8130-4195-9C50-DF7BB4A675C0}" type="presOf" srcId="{3BA20499-503C-46AF-B9A8-3D877B589761}" destId="{8ACC1084-E4CE-46FD-A951-9788AFA0DF80}" srcOrd="0" destOrd="0" presId="urn:microsoft.com/office/officeart/2005/8/layout/pyramid1"/>
    <dgm:cxn modelId="{8F71513A-4964-4580-B5B7-F0CE0B33DBDC}" type="presParOf" srcId="{8ACC1084-E4CE-46FD-A951-9788AFA0DF80}" destId="{AA7BCC16-5749-4F05-B200-205F48AC32B6}" srcOrd="0" destOrd="0" presId="urn:microsoft.com/office/officeart/2005/8/layout/pyramid1"/>
    <dgm:cxn modelId="{9F40B259-8C43-4129-A22D-3367E2B8A4B5}" type="presParOf" srcId="{AA7BCC16-5749-4F05-B200-205F48AC32B6}" destId="{93265B48-0538-4695-89A2-BC4FDA2E56CF}" srcOrd="0" destOrd="0" presId="urn:microsoft.com/office/officeart/2005/8/layout/pyramid1"/>
    <dgm:cxn modelId="{DE3A1D0D-EA70-45A5-BC0D-89C92BED1F9B}" type="presParOf" srcId="{AA7BCC16-5749-4F05-B200-205F48AC32B6}" destId="{50984460-53E1-447C-9B1A-DEC2D56EA63A}" srcOrd="1" destOrd="0" presId="urn:microsoft.com/office/officeart/2005/8/layout/pyramid1"/>
    <dgm:cxn modelId="{88F6527B-C6AB-41B8-8242-5D2800D49400}" type="presParOf" srcId="{AA7BCC16-5749-4F05-B200-205F48AC32B6}" destId="{83E09749-656A-4649-A8A0-9347E519AC47}" srcOrd="2" destOrd="0" presId="urn:microsoft.com/office/officeart/2005/8/layout/pyramid1"/>
    <dgm:cxn modelId="{4720CD8E-D2E6-460B-A809-317A7F6E8C64}" type="presParOf" srcId="{AA7BCC16-5749-4F05-B200-205F48AC32B6}" destId="{FE185002-89DC-4F69-84C7-044143DBBC08}" srcOrd="3" destOrd="0" presId="urn:microsoft.com/office/officeart/2005/8/layout/pyramid1"/>
    <dgm:cxn modelId="{FC9ADB10-C65D-4BF9-A1CB-0E90DC1064A0}" type="presParOf" srcId="{8ACC1084-E4CE-46FD-A951-9788AFA0DF80}" destId="{65C1E4FA-9418-421C-B49A-A60C853E0B15}" srcOrd="1" destOrd="0" presId="urn:microsoft.com/office/officeart/2005/8/layout/pyramid1"/>
    <dgm:cxn modelId="{371A964C-2F8E-417C-95F7-D1D6F85C5D09}" type="presParOf" srcId="{65C1E4FA-9418-421C-B49A-A60C853E0B15}" destId="{8E9012B8-057E-407F-932F-4DFA0F76403A}" srcOrd="0" destOrd="0" presId="urn:microsoft.com/office/officeart/2005/8/layout/pyramid1"/>
    <dgm:cxn modelId="{8B2F0EAD-F22C-4C81-BDC1-8E6F1FC81DBC}" type="presParOf" srcId="{65C1E4FA-9418-421C-B49A-A60C853E0B15}" destId="{302FF14E-4695-4620-87C3-1B4AAB16FCCA}" srcOrd="1" destOrd="0" presId="urn:microsoft.com/office/officeart/2005/8/layout/pyramid1"/>
    <dgm:cxn modelId="{61745AEB-83D7-454B-9E1E-790ED81EDA44}" type="presParOf" srcId="{65C1E4FA-9418-421C-B49A-A60C853E0B15}" destId="{80B75B0D-2453-4730-8C37-006167F05BE5}" srcOrd="2" destOrd="0" presId="urn:microsoft.com/office/officeart/2005/8/layout/pyramid1"/>
    <dgm:cxn modelId="{65D36479-A96C-4B6A-B33F-1CEE2F20D24C}" type="presParOf" srcId="{65C1E4FA-9418-421C-B49A-A60C853E0B15}" destId="{DA2757C7-917A-4C85-A547-00E393434BA8}" srcOrd="3" destOrd="0" presId="urn:microsoft.com/office/officeart/2005/8/layout/pyramid1"/>
    <dgm:cxn modelId="{D494DB80-7B53-42AD-8872-FED5DA3BF349}" type="presParOf" srcId="{8ACC1084-E4CE-46FD-A951-9788AFA0DF80}" destId="{3BF20930-8ECF-4056-89ED-D64F07F431B3}" srcOrd="2" destOrd="0" presId="urn:microsoft.com/office/officeart/2005/8/layout/pyramid1"/>
    <dgm:cxn modelId="{25F08B3E-3FD3-46C0-8227-9DB83AF301D2}" type="presParOf" srcId="{3BF20930-8ECF-4056-89ED-D64F07F431B3}" destId="{9344EC1D-EBD6-4BF7-B003-0FE4A460738B}" srcOrd="0" destOrd="0" presId="urn:microsoft.com/office/officeart/2005/8/layout/pyramid1"/>
    <dgm:cxn modelId="{17CD66E3-7156-469C-BE29-6A060580599F}" type="presParOf" srcId="{3BF20930-8ECF-4056-89ED-D64F07F431B3}" destId="{56CB9D32-350F-4C30-9494-600A18910084}" srcOrd="1" destOrd="0" presId="urn:microsoft.com/office/officeart/2005/8/layout/pyramid1"/>
    <dgm:cxn modelId="{3809920E-381C-4738-9311-4BB69811A634}" type="presParOf" srcId="{3BF20930-8ECF-4056-89ED-D64F07F431B3}" destId="{3213F2A6-8DF6-451A-BDAB-ED3A0D43C511}" srcOrd="2" destOrd="0" presId="urn:microsoft.com/office/officeart/2005/8/layout/pyramid1"/>
    <dgm:cxn modelId="{4EAA570E-84C0-4F88-85B0-2BDD7D238B9B}" type="presParOf" srcId="{3BF20930-8ECF-4056-89ED-D64F07F431B3}" destId="{F85BAAC3-8F54-4C2E-B519-AEB803BE6DA7}" srcOrd="3" destOrd="0" presId="urn:microsoft.com/office/officeart/2005/8/layout/pyramid1"/>
    <dgm:cxn modelId="{3CD610D4-4BF5-4807-8B19-1A003544C38B}" type="presParOf" srcId="{8ACC1084-E4CE-46FD-A951-9788AFA0DF80}" destId="{CA7C64F8-3419-4031-AD79-BDCAD99EAFC2}" srcOrd="3" destOrd="0" presId="urn:microsoft.com/office/officeart/2005/8/layout/pyramid1"/>
    <dgm:cxn modelId="{8EFA2E62-17AA-45F7-885F-D063A1EC424F}" type="presParOf" srcId="{CA7C64F8-3419-4031-AD79-BDCAD99EAFC2}" destId="{DAEE5F88-9120-41C8-8C98-ACDB932221D6}" srcOrd="0" destOrd="0" presId="urn:microsoft.com/office/officeart/2005/8/layout/pyramid1"/>
    <dgm:cxn modelId="{4D812266-BB4A-43E6-B6BC-8C0478E28647}" type="presParOf" srcId="{CA7C64F8-3419-4031-AD79-BDCAD99EAFC2}" destId="{1BD176D0-BC44-4076-971B-97313E551BC9}" srcOrd="1" destOrd="0" presId="urn:microsoft.com/office/officeart/2005/8/layout/pyramid1"/>
    <dgm:cxn modelId="{C6C7CFE5-96D5-4C99-ABD8-A7EB07C8A38E}" type="presParOf" srcId="{CA7C64F8-3419-4031-AD79-BDCAD99EAFC2}" destId="{85D00532-4BB9-4D4D-AB37-4043D4B1596F}" srcOrd="2" destOrd="0" presId="urn:microsoft.com/office/officeart/2005/8/layout/pyramid1"/>
    <dgm:cxn modelId="{95F32BDB-2373-470B-9913-F824E110BE3A}" type="presParOf" srcId="{CA7C64F8-3419-4031-AD79-BDCAD99EAFC2}" destId="{B4F7C406-ACB3-4B25-8D94-9021B0E52BDE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4D8D9D-8375-4B78-AA6E-D04FFE6177B4}">
      <dsp:nvSpPr>
        <dsp:cNvPr id="0" name=""/>
        <dsp:cNvSpPr/>
      </dsp:nvSpPr>
      <dsp:spPr>
        <a:xfrm>
          <a:off x="2907548" y="4102695"/>
          <a:ext cx="2681847" cy="2681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Правила записи общеразвивающих упражнений</a:t>
          </a:r>
        </a:p>
      </dsp:txBody>
      <dsp:txXfrm>
        <a:off x="2907548" y="4102695"/>
        <a:ext cx="2681847" cy="2681847"/>
      </dsp:txXfrm>
    </dsp:sp>
    <dsp:sp modelId="{3AF456B8-1161-4820-8C93-64C062F2E6B9}">
      <dsp:nvSpPr>
        <dsp:cNvPr id="0" name=""/>
        <dsp:cNvSpPr/>
      </dsp:nvSpPr>
      <dsp:spPr>
        <a:xfrm rot="12775368">
          <a:off x="1109116" y="3701863"/>
          <a:ext cx="2079155" cy="7643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B107B35-5F93-4754-9C87-8F4FF23E7F51}">
      <dsp:nvSpPr>
        <dsp:cNvPr id="0" name=""/>
        <dsp:cNvSpPr/>
      </dsp:nvSpPr>
      <dsp:spPr>
        <a:xfrm>
          <a:off x="2191" y="2499905"/>
          <a:ext cx="2547755" cy="2038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Д.В.Хухлаева</a:t>
          </a:r>
        </a:p>
      </dsp:txBody>
      <dsp:txXfrm>
        <a:off x="2191" y="2499905"/>
        <a:ext cx="2547755" cy="2038204"/>
      </dsp:txXfrm>
    </dsp:sp>
    <dsp:sp modelId="{2B3EBE59-9AA8-4F45-9188-A12D5892FEE0}">
      <dsp:nvSpPr>
        <dsp:cNvPr id="0" name=""/>
        <dsp:cNvSpPr/>
      </dsp:nvSpPr>
      <dsp:spPr>
        <a:xfrm rot="16200000">
          <a:off x="3168224" y="2514542"/>
          <a:ext cx="2160494" cy="7643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9621B7-32EB-42E0-B7CD-94E662555374}">
      <dsp:nvSpPr>
        <dsp:cNvPr id="0" name=""/>
        <dsp:cNvSpPr/>
      </dsp:nvSpPr>
      <dsp:spPr>
        <a:xfrm>
          <a:off x="2974594" y="797356"/>
          <a:ext cx="2547755" cy="2038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А.В.Кенеман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Д.В.Хухлаева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4594" y="797356"/>
        <a:ext cx="2547755" cy="2038204"/>
      </dsp:txXfrm>
    </dsp:sp>
    <dsp:sp modelId="{35D1626C-993A-49B0-A1B2-C0DE8F7902FA}">
      <dsp:nvSpPr>
        <dsp:cNvPr id="0" name=""/>
        <dsp:cNvSpPr/>
      </dsp:nvSpPr>
      <dsp:spPr>
        <a:xfrm rot="19500000">
          <a:off x="5254534" y="3600606"/>
          <a:ext cx="2160494" cy="7643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335F32-05E9-49C8-901A-78693DB910EF}">
      <dsp:nvSpPr>
        <dsp:cNvPr id="0" name=""/>
        <dsp:cNvSpPr/>
      </dsp:nvSpPr>
      <dsp:spPr>
        <a:xfrm>
          <a:off x="5945790" y="2344063"/>
          <a:ext cx="2547755" cy="2038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Г.Л.Лескова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П.П.Буцинская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В.И.Васюкова</a:t>
          </a:r>
        </a:p>
      </dsp:txBody>
      <dsp:txXfrm>
        <a:off x="5945790" y="2344063"/>
        <a:ext cx="2547755" cy="20382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5DE8F9-5681-4BA1-A460-310FD5BE0D44}">
      <dsp:nvSpPr>
        <dsp:cNvPr id="0" name=""/>
        <dsp:cNvSpPr/>
      </dsp:nvSpPr>
      <dsp:spPr>
        <a:xfrm>
          <a:off x="1916652" y="2"/>
          <a:ext cx="1508054" cy="70629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Название</a:t>
          </a:r>
        </a:p>
      </dsp:txBody>
      <dsp:txXfrm>
        <a:off x="1916652" y="2"/>
        <a:ext cx="1508054" cy="706297"/>
      </dsp:txXfrm>
    </dsp:sp>
    <dsp:sp modelId="{5A9AADBC-52CD-430D-AACF-7FBFC83FEE29}">
      <dsp:nvSpPr>
        <dsp:cNvPr id="0" name=""/>
        <dsp:cNvSpPr/>
      </dsp:nvSpPr>
      <dsp:spPr>
        <a:xfrm rot="5257742">
          <a:off x="2559396" y="724905"/>
          <a:ext cx="266511" cy="317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257742">
        <a:off x="2559396" y="724905"/>
        <a:ext cx="266511" cy="317833"/>
      </dsp:txXfrm>
    </dsp:sp>
    <dsp:sp modelId="{A13467E2-57CD-4B17-963A-181A4AEE7AA1}">
      <dsp:nvSpPr>
        <dsp:cNvPr id="0" name=""/>
        <dsp:cNvSpPr/>
      </dsp:nvSpPr>
      <dsp:spPr>
        <a:xfrm>
          <a:off x="1960597" y="1061344"/>
          <a:ext cx="1508054" cy="70629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-243559"/>
            <a:satOff val="-3826"/>
            <a:lumOff val="1106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Исходное положение</a:t>
          </a:r>
        </a:p>
      </dsp:txBody>
      <dsp:txXfrm>
        <a:off x="1960597" y="1061344"/>
        <a:ext cx="1508054" cy="706297"/>
      </dsp:txXfrm>
    </dsp:sp>
    <dsp:sp modelId="{57FFB3EA-97ED-430D-8566-1732003E1784}">
      <dsp:nvSpPr>
        <dsp:cNvPr id="0" name=""/>
        <dsp:cNvSpPr/>
      </dsp:nvSpPr>
      <dsp:spPr>
        <a:xfrm rot="5400000">
          <a:off x="2582194" y="1785299"/>
          <a:ext cx="264861" cy="317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365935"/>
            <a:satOff val="-5519"/>
            <a:lumOff val="153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2582194" y="1785299"/>
        <a:ext cx="264861" cy="317833"/>
      </dsp:txXfrm>
    </dsp:sp>
    <dsp:sp modelId="{A05468EF-767E-46BD-8767-B8B1E9042AAC}">
      <dsp:nvSpPr>
        <dsp:cNvPr id="0" name=""/>
        <dsp:cNvSpPr/>
      </dsp:nvSpPr>
      <dsp:spPr>
        <a:xfrm>
          <a:off x="1960597" y="2120790"/>
          <a:ext cx="1508054" cy="70629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-487117"/>
            <a:satOff val="-7651"/>
            <a:lumOff val="2213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Ритм, темп</a:t>
          </a:r>
        </a:p>
      </dsp:txBody>
      <dsp:txXfrm>
        <a:off x="1960597" y="2120790"/>
        <a:ext cx="1508054" cy="706297"/>
      </dsp:txXfrm>
    </dsp:sp>
    <dsp:sp modelId="{CC7D0A01-17D7-4A66-B571-CB884A15413D}">
      <dsp:nvSpPr>
        <dsp:cNvPr id="0" name=""/>
        <dsp:cNvSpPr/>
      </dsp:nvSpPr>
      <dsp:spPr>
        <a:xfrm rot="5400000">
          <a:off x="2582194" y="2844744"/>
          <a:ext cx="264861" cy="317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731870"/>
            <a:satOff val="-11038"/>
            <a:lumOff val="307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2582194" y="2844744"/>
        <a:ext cx="264861" cy="317833"/>
      </dsp:txXfrm>
    </dsp:sp>
    <dsp:sp modelId="{662F8D75-709F-4977-BFD4-FC501DE4E2CB}">
      <dsp:nvSpPr>
        <dsp:cNvPr id="0" name=""/>
        <dsp:cNvSpPr/>
      </dsp:nvSpPr>
      <dsp:spPr>
        <a:xfrm>
          <a:off x="1960597" y="3180236"/>
          <a:ext cx="1508054" cy="70629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-730676"/>
            <a:satOff val="-11477"/>
            <a:lumOff val="3319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Дозировка</a:t>
          </a:r>
        </a:p>
      </dsp:txBody>
      <dsp:txXfrm>
        <a:off x="1960597" y="3180236"/>
        <a:ext cx="1508054" cy="70629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5ABA5E-001C-4328-AE7E-97915ABA964F}">
      <dsp:nvSpPr>
        <dsp:cNvPr id="0" name=""/>
        <dsp:cNvSpPr/>
      </dsp:nvSpPr>
      <dsp:spPr>
        <a:xfrm rot="5400000">
          <a:off x="4656450" y="-1772378"/>
          <a:ext cx="1067771" cy="4885022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Количество: 4 упражнения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Дозировка: 5-6 раз</a:t>
          </a:r>
        </a:p>
      </dsp:txBody>
      <dsp:txXfrm rot="5400000">
        <a:off x="4656450" y="-1772378"/>
        <a:ext cx="1067771" cy="4885022"/>
      </dsp:txXfrm>
    </dsp:sp>
    <dsp:sp modelId="{46A76349-A959-4483-9434-FF940FA2903C}">
      <dsp:nvSpPr>
        <dsp:cNvPr id="0" name=""/>
        <dsp:cNvSpPr/>
      </dsp:nvSpPr>
      <dsp:spPr>
        <a:xfrm>
          <a:off x="0" y="2775"/>
          <a:ext cx="2747825" cy="133471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3 -4 года</a:t>
          </a:r>
        </a:p>
      </dsp:txBody>
      <dsp:txXfrm>
        <a:off x="0" y="2775"/>
        <a:ext cx="2747825" cy="1334714"/>
      </dsp:txXfrm>
    </dsp:sp>
    <dsp:sp modelId="{4C1349EA-F94A-4BA2-9759-7C5CECA87A0F}">
      <dsp:nvSpPr>
        <dsp:cNvPr id="0" name=""/>
        <dsp:cNvSpPr/>
      </dsp:nvSpPr>
      <dsp:spPr>
        <a:xfrm rot="5400000">
          <a:off x="4656450" y="-370928"/>
          <a:ext cx="1067771" cy="4885022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Количество: 5-6 упражнения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Дозировка: 5-8 раз</a:t>
          </a:r>
        </a:p>
      </dsp:txBody>
      <dsp:txXfrm rot="5400000">
        <a:off x="4656450" y="-370928"/>
        <a:ext cx="1067771" cy="4885022"/>
      </dsp:txXfrm>
    </dsp:sp>
    <dsp:sp modelId="{2A278CBD-84A3-41E6-9A3B-F9200F428CF5}">
      <dsp:nvSpPr>
        <dsp:cNvPr id="0" name=""/>
        <dsp:cNvSpPr/>
      </dsp:nvSpPr>
      <dsp:spPr>
        <a:xfrm>
          <a:off x="0" y="1404225"/>
          <a:ext cx="2747825" cy="1334714"/>
        </a:xfrm>
        <a:prstGeom prst="roundRect">
          <a:avLst/>
        </a:prstGeom>
        <a:solidFill>
          <a:schemeClr val="accent1">
            <a:shade val="50000"/>
            <a:hueOff val="-403212"/>
            <a:satOff val="-7151"/>
            <a:lumOff val="2404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itchFamily="18" charset="0"/>
              <a:cs typeface="Times New Roman" pitchFamily="18" charset="0"/>
            </a:rPr>
            <a:t>4 года</a:t>
          </a:r>
        </a:p>
      </dsp:txBody>
      <dsp:txXfrm>
        <a:off x="0" y="1404225"/>
        <a:ext cx="2747825" cy="1334714"/>
      </dsp:txXfrm>
    </dsp:sp>
    <dsp:sp modelId="{A8A44756-00B2-43E7-BB12-169ACBCB5139}">
      <dsp:nvSpPr>
        <dsp:cNvPr id="0" name=""/>
        <dsp:cNvSpPr/>
      </dsp:nvSpPr>
      <dsp:spPr>
        <a:xfrm rot="5400000">
          <a:off x="4656450" y="1030521"/>
          <a:ext cx="1067771" cy="4885022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Количество: 6-8 упражнения</a:t>
          </a:r>
          <a:endParaRPr lang="ru-RU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Дозировка: 8-10 раз</a:t>
          </a:r>
          <a:endParaRPr lang="ru-RU" sz="1600" kern="1200"/>
        </a:p>
      </dsp:txBody>
      <dsp:txXfrm rot="5400000">
        <a:off x="4656450" y="1030521"/>
        <a:ext cx="1067771" cy="4885022"/>
      </dsp:txXfrm>
    </dsp:sp>
    <dsp:sp modelId="{172E9923-8052-412B-BA99-04887677FEB4}">
      <dsp:nvSpPr>
        <dsp:cNvPr id="0" name=""/>
        <dsp:cNvSpPr/>
      </dsp:nvSpPr>
      <dsp:spPr>
        <a:xfrm>
          <a:off x="0" y="2805675"/>
          <a:ext cx="2747825" cy="1334714"/>
        </a:xfrm>
        <a:prstGeom prst="roundRect">
          <a:avLst/>
        </a:prstGeom>
        <a:solidFill>
          <a:schemeClr val="accent1">
            <a:shade val="50000"/>
            <a:hueOff val="-806425"/>
            <a:satOff val="-14301"/>
            <a:lumOff val="48085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itchFamily="18" charset="0"/>
              <a:cs typeface="Times New Roman" pitchFamily="18" charset="0"/>
            </a:rPr>
            <a:t>5- 6 лет</a:t>
          </a:r>
        </a:p>
      </dsp:txBody>
      <dsp:txXfrm>
        <a:off x="0" y="2805675"/>
        <a:ext cx="2747825" cy="1334714"/>
      </dsp:txXfrm>
    </dsp:sp>
    <dsp:sp modelId="{85CAD2B2-B4A2-458A-9DC5-1F6C80FA4219}">
      <dsp:nvSpPr>
        <dsp:cNvPr id="0" name=""/>
        <dsp:cNvSpPr/>
      </dsp:nvSpPr>
      <dsp:spPr>
        <a:xfrm rot="5400000">
          <a:off x="4656450" y="2431972"/>
          <a:ext cx="1067771" cy="4885022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Количество: 8-10 упражнения</a:t>
          </a:r>
          <a:endParaRPr lang="ru-RU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Дозировка: 10-12 раз</a:t>
          </a:r>
          <a:endParaRPr lang="ru-RU" sz="1600" kern="1200"/>
        </a:p>
      </dsp:txBody>
      <dsp:txXfrm rot="5400000">
        <a:off x="4656450" y="2431972"/>
        <a:ext cx="1067771" cy="4885022"/>
      </dsp:txXfrm>
    </dsp:sp>
    <dsp:sp modelId="{116F1A65-D271-4953-BE0F-59FE39BB82E2}">
      <dsp:nvSpPr>
        <dsp:cNvPr id="0" name=""/>
        <dsp:cNvSpPr/>
      </dsp:nvSpPr>
      <dsp:spPr>
        <a:xfrm>
          <a:off x="0" y="4207126"/>
          <a:ext cx="2747825" cy="1334714"/>
        </a:xfrm>
        <a:prstGeom prst="roundRect">
          <a:avLst/>
        </a:prstGeom>
        <a:solidFill>
          <a:schemeClr val="accent1">
            <a:shade val="50000"/>
            <a:hueOff val="-403212"/>
            <a:satOff val="-7151"/>
            <a:lumOff val="2404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itchFamily="18" charset="0"/>
              <a:cs typeface="Times New Roman" pitchFamily="18" charset="0"/>
            </a:rPr>
            <a:t>6-7 лет</a:t>
          </a:r>
        </a:p>
      </dsp:txBody>
      <dsp:txXfrm>
        <a:off x="0" y="4207126"/>
        <a:ext cx="2747825" cy="133471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AED143-7C6A-404C-8FC9-EBA7542887D9}">
      <dsp:nvSpPr>
        <dsp:cNvPr id="0" name=""/>
        <dsp:cNvSpPr/>
      </dsp:nvSpPr>
      <dsp:spPr>
        <a:xfrm>
          <a:off x="0" y="0"/>
          <a:ext cx="6265416" cy="97210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	Шея, плечевой пояс,  	для рук (Р)</a:t>
          </a:r>
        </a:p>
      </dsp:txBody>
      <dsp:txXfrm>
        <a:off x="0" y="0"/>
        <a:ext cx="5159643" cy="972108"/>
      </dsp:txXfrm>
    </dsp:sp>
    <dsp:sp modelId="{B7122105-DE18-4CA7-8A78-208AA0BE1343}">
      <dsp:nvSpPr>
        <dsp:cNvPr id="0" name=""/>
        <dsp:cNvSpPr/>
      </dsp:nvSpPr>
      <dsp:spPr>
        <a:xfrm>
          <a:off x="467871" y="1107123"/>
          <a:ext cx="6265416" cy="97210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-182669"/>
            <a:satOff val="-2869"/>
            <a:lumOff val="8299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	Туловище (Т)</a:t>
          </a:r>
        </a:p>
      </dsp:txBody>
      <dsp:txXfrm>
        <a:off x="467871" y="1107123"/>
        <a:ext cx="5165673" cy="972108"/>
      </dsp:txXfrm>
    </dsp:sp>
    <dsp:sp modelId="{5407EC36-C06D-423D-9597-0E59FEBBEDD3}">
      <dsp:nvSpPr>
        <dsp:cNvPr id="0" name=""/>
        <dsp:cNvSpPr/>
      </dsp:nvSpPr>
      <dsp:spPr>
        <a:xfrm>
          <a:off x="935743" y="2214246"/>
          <a:ext cx="6265416" cy="97210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-365338"/>
            <a:satOff val="-5738"/>
            <a:lumOff val="16599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	Ноги (Н)</a:t>
          </a:r>
        </a:p>
      </dsp:txBody>
      <dsp:txXfrm>
        <a:off x="935743" y="2214246"/>
        <a:ext cx="5165673" cy="972108"/>
      </dsp:txXfrm>
    </dsp:sp>
    <dsp:sp modelId="{5ECD4211-2EF3-49E1-B5F9-25910518572C}">
      <dsp:nvSpPr>
        <dsp:cNvPr id="0" name=""/>
        <dsp:cNvSpPr/>
      </dsp:nvSpPr>
      <dsp:spPr>
        <a:xfrm>
          <a:off x="1403615" y="3321369"/>
          <a:ext cx="6265416" cy="97210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-548007"/>
            <a:satOff val="-8608"/>
            <a:lumOff val="2489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	Прыжки (П)</a:t>
          </a:r>
        </a:p>
      </dsp:txBody>
      <dsp:txXfrm>
        <a:off x="1403615" y="3321369"/>
        <a:ext cx="5165673" cy="972108"/>
      </dsp:txXfrm>
    </dsp:sp>
    <dsp:sp modelId="{594ED215-EFAA-41FF-8F9F-C9C520E4F399}">
      <dsp:nvSpPr>
        <dsp:cNvPr id="0" name=""/>
        <dsp:cNvSpPr/>
      </dsp:nvSpPr>
      <dsp:spPr>
        <a:xfrm>
          <a:off x="1871487" y="4428492"/>
          <a:ext cx="6265416" cy="97210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-730676"/>
            <a:satOff val="-11477"/>
            <a:lumOff val="3319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	Ходьба</a:t>
          </a:r>
        </a:p>
      </dsp:txBody>
      <dsp:txXfrm>
        <a:off x="1871487" y="4428492"/>
        <a:ext cx="5165673" cy="972108"/>
      </dsp:txXfrm>
    </dsp:sp>
    <dsp:sp modelId="{42F4FCD0-063E-4953-9AFC-33F58E322732}">
      <dsp:nvSpPr>
        <dsp:cNvPr id="0" name=""/>
        <dsp:cNvSpPr/>
      </dsp:nvSpPr>
      <dsp:spPr>
        <a:xfrm>
          <a:off x="5633545" y="710178"/>
          <a:ext cx="631870" cy="631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633545" y="710178"/>
        <a:ext cx="631870" cy="631870"/>
      </dsp:txXfrm>
    </dsp:sp>
    <dsp:sp modelId="{38CD5BE3-60C2-41E9-8397-0ED4D4921F15}">
      <dsp:nvSpPr>
        <dsp:cNvPr id="0" name=""/>
        <dsp:cNvSpPr/>
      </dsp:nvSpPr>
      <dsp:spPr>
        <a:xfrm>
          <a:off x="6101417" y="1817301"/>
          <a:ext cx="631870" cy="631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101417" y="1817301"/>
        <a:ext cx="631870" cy="631870"/>
      </dsp:txXfrm>
    </dsp:sp>
    <dsp:sp modelId="{7A4BFA38-433A-42FE-9708-1A6060666EE7}">
      <dsp:nvSpPr>
        <dsp:cNvPr id="0" name=""/>
        <dsp:cNvSpPr/>
      </dsp:nvSpPr>
      <dsp:spPr>
        <a:xfrm>
          <a:off x="6569289" y="2908223"/>
          <a:ext cx="631870" cy="631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569289" y="2908223"/>
        <a:ext cx="631870" cy="631870"/>
      </dsp:txXfrm>
    </dsp:sp>
    <dsp:sp modelId="{E2F9E3D4-9148-436C-AA59-F2FF269BC075}">
      <dsp:nvSpPr>
        <dsp:cNvPr id="0" name=""/>
        <dsp:cNvSpPr/>
      </dsp:nvSpPr>
      <dsp:spPr>
        <a:xfrm>
          <a:off x="7037161" y="4026147"/>
          <a:ext cx="631870" cy="631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7037161" y="4026147"/>
        <a:ext cx="631870" cy="63187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265B48-0538-4695-89A2-BC4FDA2E56CF}">
      <dsp:nvSpPr>
        <dsp:cNvPr id="0" name=""/>
        <dsp:cNvSpPr/>
      </dsp:nvSpPr>
      <dsp:spPr>
        <a:xfrm rot="10800000">
          <a:off x="3234613" y="0"/>
          <a:ext cx="5190331" cy="1351691"/>
        </a:xfrm>
        <a:prstGeom prst="nonIsoscelesTrapezoid">
          <a:avLst>
            <a:gd name="adj1" fmla="val 0"/>
            <a:gd name="adj2" fmla="val 52077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10 прыжков - 2-3 раза в чередовании с ходьбой.</a:t>
          </a:r>
        </a:p>
      </dsp:txBody>
      <dsp:txXfrm rot="10800000">
        <a:off x="4031094" y="0"/>
        <a:ext cx="4426408" cy="1351691"/>
      </dsp:txXfrm>
    </dsp:sp>
    <dsp:sp modelId="{83E09749-656A-4649-A8A0-9347E519AC47}">
      <dsp:nvSpPr>
        <dsp:cNvPr id="0" name=""/>
        <dsp:cNvSpPr/>
      </dsp:nvSpPr>
      <dsp:spPr>
        <a:xfrm>
          <a:off x="1930511" y="0"/>
          <a:ext cx="2211859" cy="1351691"/>
        </a:xfrm>
        <a:prstGeom prst="trapezoid">
          <a:avLst>
            <a:gd name="adj" fmla="val 52077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alpha val="9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Младшая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группа</a:t>
          </a:r>
        </a:p>
      </dsp:txBody>
      <dsp:txXfrm>
        <a:off x="1930511" y="0"/>
        <a:ext cx="2211859" cy="1351691"/>
      </dsp:txXfrm>
    </dsp:sp>
    <dsp:sp modelId="{8E9012B8-057E-407F-932F-4DFA0F76403A}">
      <dsp:nvSpPr>
        <dsp:cNvPr id="0" name=""/>
        <dsp:cNvSpPr/>
      </dsp:nvSpPr>
      <dsp:spPr>
        <a:xfrm rot="10800000">
          <a:off x="3952699" y="1351691"/>
          <a:ext cx="4472246" cy="1445390"/>
        </a:xfrm>
        <a:prstGeom prst="nonIsoscelesTrapezoid">
          <a:avLst>
            <a:gd name="adj1" fmla="val 0"/>
            <a:gd name="adj2" fmla="val 52077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20 прыжков - 2-3 раза в чередовании с ходьбой.</a:t>
          </a:r>
          <a:endParaRPr lang="ru-RU" sz="1700" kern="1200" dirty="0">
            <a:solidFill>
              <a:schemeClr val="accent1"/>
            </a:solidFill>
          </a:endParaRPr>
        </a:p>
      </dsp:txBody>
      <dsp:txXfrm rot="10800000">
        <a:off x="4822447" y="1351691"/>
        <a:ext cx="3644033" cy="1445390"/>
      </dsp:txXfrm>
    </dsp:sp>
    <dsp:sp modelId="{80B75B0D-2453-4730-8C37-006167F05BE5}">
      <dsp:nvSpPr>
        <dsp:cNvPr id="0" name=""/>
        <dsp:cNvSpPr/>
      </dsp:nvSpPr>
      <dsp:spPr>
        <a:xfrm>
          <a:off x="1163628" y="1351691"/>
          <a:ext cx="3745625" cy="1445390"/>
        </a:xfrm>
        <a:prstGeom prst="trapezoid">
          <a:avLst>
            <a:gd name="adj" fmla="val 52077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5000"/>
                <a:satMod val="270000"/>
              </a:schemeClr>
            </a:gs>
            <a:gs pos="25000">
              <a:schemeClr val="accent1">
                <a:alpha val="90000"/>
                <a:hueOff val="0"/>
                <a:satOff val="0"/>
                <a:lumOff val="0"/>
                <a:alphaOff val="-13333"/>
                <a:tint val="60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Средняя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группа</a:t>
          </a:r>
        </a:p>
      </dsp:txBody>
      <dsp:txXfrm>
        <a:off x="1819112" y="1351691"/>
        <a:ext cx="2434656" cy="1445390"/>
      </dsp:txXfrm>
    </dsp:sp>
    <dsp:sp modelId="{9344EC1D-EBD6-4BF7-B003-0FE4A460738B}">
      <dsp:nvSpPr>
        <dsp:cNvPr id="0" name=""/>
        <dsp:cNvSpPr/>
      </dsp:nvSpPr>
      <dsp:spPr>
        <a:xfrm rot="10800000">
          <a:off x="4708117" y="2797081"/>
          <a:ext cx="3716818" cy="1351691"/>
        </a:xfrm>
        <a:prstGeom prst="nonIsoscelesTrapezoid">
          <a:avLst>
            <a:gd name="adj1" fmla="val 0"/>
            <a:gd name="adj2" fmla="val 52077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30 прыжков - 2-3 раза в чередовании с ходьбой.</a:t>
          </a:r>
        </a:p>
      </dsp:txBody>
      <dsp:txXfrm rot="10800000">
        <a:off x="5547453" y="2797081"/>
        <a:ext cx="2926181" cy="1351691"/>
      </dsp:txXfrm>
    </dsp:sp>
    <dsp:sp modelId="{3213F2A6-8DF6-451A-BDAB-ED3A0D43C511}">
      <dsp:nvSpPr>
        <dsp:cNvPr id="0" name=""/>
        <dsp:cNvSpPr/>
      </dsp:nvSpPr>
      <dsp:spPr>
        <a:xfrm>
          <a:off x="442280" y="2851162"/>
          <a:ext cx="5158849" cy="1351691"/>
        </a:xfrm>
        <a:prstGeom prst="trapezoid">
          <a:avLst>
            <a:gd name="adj" fmla="val 52077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5000"/>
                <a:satMod val="270000"/>
              </a:schemeClr>
            </a:gs>
            <a:gs pos="25000">
              <a:schemeClr val="accent1">
                <a:alpha val="90000"/>
                <a:hueOff val="0"/>
                <a:satOff val="0"/>
                <a:lumOff val="0"/>
                <a:alphaOff val="-26667"/>
                <a:tint val="60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Старшая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группа</a:t>
          </a:r>
        </a:p>
      </dsp:txBody>
      <dsp:txXfrm>
        <a:off x="1345079" y="2851162"/>
        <a:ext cx="3353252" cy="1351691"/>
      </dsp:txXfrm>
    </dsp:sp>
    <dsp:sp modelId="{DAEE5F88-9120-41C8-8C98-ACDB932221D6}">
      <dsp:nvSpPr>
        <dsp:cNvPr id="0" name=""/>
        <dsp:cNvSpPr/>
      </dsp:nvSpPr>
      <dsp:spPr>
        <a:xfrm rot="10800000">
          <a:off x="5162432" y="4148772"/>
          <a:ext cx="3262516" cy="1351691"/>
        </a:xfrm>
        <a:prstGeom prst="nonIsoscelesTrapezoid">
          <a:avLst>
            <a:gd name="adj1" fmla="val 0"/>
            <a:gd name="adj2" fmla="val 52077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30 прыжков 3 -4 раза в чередовании с ходьбой</a:t>
          </a:r>
        </a:p>
      </dsp:txBody>
      <dsp:txXfrm rot="10800000">
        <a:off x="6130163" y="4148772"/>
        <a:ext cx="2395342" cy="1351691"/>
      </dsp:txXfrm>
    </dsp:sp>
    <dsp:sp modelId="{85D00532-4BB9-4D4D-AB37-4043D4B1596F}">
      <dsp:nvSpPr>
        <dsp:cNvPr id="0" name=""/>
        <dsp:cNvSpPr/>
      </dsp:nvSpPr>
      <dsp:spPr>
        <a:xfrm>
          <a:off x="-203828" y="4148772"/>
          <a:ext cx="6480538" cy="1351691"/>
        </a:xfrm>
        <a:prstGeom prst="trapezoid">
          <a:avLst>
            <a:gd name="adj" fmla="val 52077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5000"/>
                <a:satMod val="270000"/>
              </a:schemeClr>
            </a:gs>
            <a:gs pos="25000">
              <a:schemeClr val="accent1">
                <a:alpha val="90000"/>
                <a:hueOff val="0"/>
                <a:satOff val="0"/>
                <a:lumOff val="0"/>
                <a:alphaOff val="-40000"/>
                <a:tint val="60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Подготовительная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группа</a:t>
          </a:r>
        </a:p>
      </dsp:txBody>
      <dsp:txXfrm>
        <a:off x="930265" y="4148772"/>
        <a:ext cx="4212349" cy="1351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5ECADE-7ACD-4C16-B1F0-733D5295267B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CDBC09-712E-4E1A-AF6E-C2BF4BBAB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Общеразвивающие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упражнения как вид основной гимнастики</a:t>
            </a:r>
            <a:b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45024"/>
            <a:ext cx="7772400" cy="2520280"/>
          </a:xfrm>
        </p:spPr>
        <p:txBody>
          <a:bodyPr>
            <a:normAutofit fontScale="85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493776" indent="-457200" algn="ctr">
              <a:buAutoNum type="arabicPeriod"/>
            </a:pPr>
            <a:r>
              <a:rPr lang="ru-RU" sz="3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Правила записи </a:t>
            </a:r>
            <a:r>
              <a:rPr lang="ru-RU" sz="3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3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упражнений.</a:t>
            </a:r>
          </a:p>
          <a:p>
            <a:pPr marL="493776" indent="-457200" algn="ctr">
              <a:buAutoNum type="arabicPeriod"/>
            </a:pPr>
            <a:r>
              <a:rPr lang="ru-RU" sz="3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Критерий составления комплекса </a:t>
            </a:r>
            <a:r>
              <a:rPr lang="ru-RU" sz="3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3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упражнений.</a:t>
            </a:r>
          </a:p>
          <a:p>
            <a:pPr marL="493776" indent="-457200">
              <a:buAutoNum type="arabicPeriod"/>
            </a:pP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95536" y="373887"/>
            <a:ext cx="835292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9072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Последовательность упражнений в комплексе.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907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539552" y="908720"/>
          <a:ext cx="813690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7315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23528" y="373886"/>
            <a:ext cx="83529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2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Дозировка прыжков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95536" y="1052736"/>
          <a:ext cx="8424936" cy="5500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702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16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338173"/>
            <a:ext cx="8352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16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Два упражнения подряд на одну и ту же группу мышц ставить нельзя.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96752"/>
            <a:ext cx="7620000" cy="508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Правила записи </a:t>
            </a:r>
            <a:r>
              <a:rPr lang="ru-RU" sz="6000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60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упражнений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23528" y="-361950"/>
          <a:ext cx="8496944" cy="758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0" y="457200"/>
            <a:ext cx="8676456" cy="109959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752"/>
              </a:avLst>
            </a:prstTxWarp>
          </a:bodyPr>
          <a:lstStyle/>
          <a:p>
            <a:pPr algn="ctr" rtl="0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79646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Запись </a:t>
            </a:r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общеразвивающих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упражнений.</a:t>
            </a:r>
          </a:p>
          <a:p>
            <a:pPr algn="ctr" rtl="0"/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79646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899592" y="1268760"/>
            <a:ext cx="1872208" cy="64807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Обобщающая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5940152" y="1268760"/>
            <a:ext cx="1944216" cy="70485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Конкретная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714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857375" y="2564904"/>
          <a:ext cx="542925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6084168" y="2132856"/>
            <a:ext cx="995362" cy="146685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 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5" y="2967335"/>
            <a:ext cx="82809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67544" y="620688"/>
            <a:ext cx="8208912" cy="571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b="1" i="1" u="sng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79646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Виды исходных положений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79646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79646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340768"/>
            <a:ext cx="626469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Исходное положение</a:t>
            </a:r>
            <a:endParaRPr lang="ru-RU" sz="3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1916832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2276872"/>
            <a:ext cx="63367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Положение лежа</a:t>
            </a:r>
            <a:endParaRPr lang="ru-RU" sz="3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3356992"/>
            <a:ext cx="64087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Положение сидя</a:t>
            </a:r>
            <a:endParaRPr lang="ru-RU" sz="3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39952" y="2996952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4581128"/>
            <a:ext cx="63367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Положение стоя</a:t>
            </a:r>
            <a:endParaRPr lang="ru-RU" sz="3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139952" y="4149080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467544" y="548680"/>
            <a:ext cx="8208912" cy="8477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b="1" i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79646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Запись исходного положения</a:t>
            </a:r>
            <a:endParaRPr lang="ru-RU" sz="3600" b="1" i="1" kern="10" spc="0" dirty="0">
              <a:ln w="9525">
                <a:noFill/>
                <a:round/>
                <a:headEnd/>
                <a:tailEnd/>
              </a:ln>
              <a:solidFill>
                <a:srgbClr val="F79646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691680" y="2708920"/>
            <a:ext cx="5832648" cy="73342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Положение ног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691680" y="3933056"/>
            <a:ext cx="5832648" cy="74295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Положение рук (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предметом)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691680" y="5229200"/>
            <a:ext cx="5904656" cy="75247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 нахождения предмета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563888" y="4797152"/>
            <a:ext cx="1584176" cy="36004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F7964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563888" y="3501008"/>
            <a:ext cx="1584176" cy="36004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F7964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563888" y="2348880"/>
            <a:ext cx="1656184" cy="28803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F7964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			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691680" y="1556792"/>
            <a:ext cx="5832648" cy="73342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Положение тела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24935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Критерий составления комплекса </a:t>
            </a:r>
            <a:r>
              <a:rPr lang="ru-RU" sz="5300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5300" i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упражнений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433209"/>
            <a:ext cx="8352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1.При составлении комплекса обращаем внимание на возраст детей.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611560" y="980728"/>
          <a:ext cx="763284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</TotalTime>
  <Words>202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Общеразвивающие упражнения как вид основной гимнастики </vt:lpstr>
      <vt:lpstr>Правила записи общеразвивающих упражнений </vt:lpstr>
      <vt:lpstr>Слайд 3</vt:lpstr>
      <vt:lpstr>                </vt:lpstr>
      <vt:lpstr>Слайд 5</vt:lpstr>
      <vt:lpstr>Слайд 6</vt:lpstr>
      <vt:lpstr>Слайд 7</vt:lpstr>
      <vt:lpstr>Критерий составления комплекса общеразвивающих упражнений 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ЛЁША</dc:creator>
  <cp:lastModifiedBy>ЛЁША</cp:lastModifiedBy>
  <cp:revision>11</cp:revision>
  <dcterms:created xsi:type="dcterms:W3CDTF">2012-04-21T15:04:27Z</dcterms:created>
  <dcterms:modified xsi:type="dcterms:W3CDTF">2012-11-03T18:05:29Z</dcterms:modified>
</cp:coreProperties>
</file>