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7BC03-B52E-4591-A9F0-FBDE7F901697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01B9B-52A9-4AA6-B0F0-ED4BB4A481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7BC03-B52E-4591-A9F0-FBDE7F901697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01B9B-52A9-4AA6-B0F0-ED4BB4A481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7BC03-B52E-4591-A9F0-FBDE7F901697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01B9B-52A9-4AA6-B0F0-ED4BB4A481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7BC03-B52E-4591-A9F0-FBDE7F901697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01B9B-52A9-4AA6-B0F0-ED4BB4A481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7BC03-B52E-4591-A9F0-FBDE7F901697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01B9B-52A9-4AA6-B0F0-ED4BB4A481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7BC03-B52E-4591-A9F0-FBDE7F901697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01B9B-52A9-4AA6-B0F0-ED4BB4A481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7BC03-B52E-4591-A9F0-FBDE7F901697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01B9B-52A9-4AA6-B0F0-ED4BB4A481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7BC03-B52E-4591-A9F0-FBDE7F901697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01B9B-52A9-4AA6-B0F0-ED4BB4A481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7BC03-B52E-4591-A9F0-FBDE7F901697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01B9B-52A9-4AA6-B0F0-ED4BB4A481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7BC03-B52E-4591-A9F0-FBDE7F901697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01B9B-52A9-4AA6-B0F0-ED4BB4A481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7BC03-B52E-4591-A9F0-FBDE7F901697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01B9B-52A9-4AA6-B0F0-ED4BB4A481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7BC03-B52E-4591-A9F0-FBDE7F901697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01B9B-52A9-4AA6-B0F0-ED4BB4A481A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Творческий процесс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14-10-02 10.49.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4-10-02 10.50.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179512" y="404660"/>
            <a:ext cx="8712968" cy="612068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Наши фантазии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14-10-02 11.41.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</Words>
  <Application>Microsoft Office PowerPoint</Application>
  <PresentationFormat>Экран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Творческий процесс </vt:lpstr>
      <vt:lpstr>Слайд 2</vt:lpstr>
      <vt:lpstr>Наши фантазии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процесс </dc:title>
  <dc:creator>Татьяна</dc:creator>
  <cp:lastModifiedBy>Татьяна</cp:lastModifiedBy>
  <cp:revision>1</cp:revision>
  <dcterms:created xsi:type="dcterms:W3CDTF">2014-10-06T17:15:12Z</dcterms:created>
  <dcterms:modified xsi:type="dcterms:W3CDTF">2014-10-06T17:19:25Z</dcterms:modified>
</cp:coreProperties>
</file>