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296E80-D724-47E9-88E5-B5D37890B6E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F471C6-3D20-496D-A7E2-3D774C49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edu.cap.ru/home/4067/2010-2011/vesenia%20akzia%20zozh/zveri%20i%20zari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95" y="476673"/>
            <a:ext cx="91326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Смотр-конкурс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«Парад утренних гимнастик»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335" y="3356993"/>
            <a:ext cx="7588057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«Утренняя гимнастика»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подготовительной группы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Головачева Е.А.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520404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цель: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ситуации и развития в процессе организации утренней гимнастики</a:t>
            </a:r>
            <a:endParaRPr lang="ru-RU" dirty="0"/>
          </a:p>
        </p:txBody>
      </p:sp>
      <p:pic>
        <p:nvPicPr>
          <p:cNvPr id="4" name="Рисунок 3" descr="gymna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653136"/>
            <a:ext cx="2242687" cy="1775842"/>
          </a:xfrm>
          <a:prstGeom prst="rect">
            <a:avLst/>
          </a:prstGeom>
        </p:spPr>
      </p:pic>
    </p:spTree>
  </p:cSld>
  <p:clrMapOvr>
    <a:masterClrMapping/>
  </p:clrMapOvr>
  <p:transition spd="slow" advTm="1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8686800" cy="5877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- создание условий для детей в проведении утренней гимнастике через радостный эмоциональный подъем «разбудить» организм ребенка, настроить на </a:t>
            </a:r>
            <a:r>
              <a:rPr lang="ru-RU" sz="2200" dirty="0" err="1" smtClean="0"/>
              <a:t>действинный</a:t>
            </a:r>
            <a:r>
              <a:rPr lang="ru-RU" sz="2200" dirty="0" smtClean="0"/>
              <a:t> лад;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Согласовывать свои движения, с движениями сверстников. Добиваться от детей точного, энергичного выполнения упражнений;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Сохранять дистанцию во время ходьбы и бега. Формировать правильную осанку;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целенаправленно развивать все группы мышц: силу, выносливость;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Воспитывать интерес и желание заниматься.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038-062-Krutit-obru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9877" y="4437112"/>
            <a:ext cx="1794123" cy="2283429"/>
          </a:xfrm>
          <a:prstGeom prst="rect">
            <a:avLst/>
          </a:prstGeom>
        </p:spPr>
      </p:pic>
    </p:spTree>
  </p:cSld>
  <p:clrMapOvr>
    <a:masterClrMapping/>
  </p:clrMapOvr>
  <p:transition spd="slow" advTm="17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381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Виды утренних гимнастик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с предметами (мячи, скакалки, обручи  и т.д.);</a:t>
            </a:r>
            <a:br>
              <a:rPr lang="ru-RU" b="1" dirty="0" smtClean="0"/>
            </a:br>
            <a:r>
              <a:rPr lang="ru-RU" b="1" dirty="0" smtClean="0"/>
              <a:t>- без предметов.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DSC03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552394" cy="2664296"/>
          </a:xfrm>
          <a:prstGeom prst="rect">
            <a:avLst/>
          </a:prstGeom>
        </p:spPr>
      </p:pic>
      <p:pic>
        <p:nvPicPr>
          <p:cNvPr id="5" name="Рисунок 4" descr="DSC03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84984"/>
            <a:ext cx="3659899" cy="2744924"/>
          </a:xfrm>
          <a:prstGeom prst="rect">
            <a:avLst/>
          </a:prstGeom>
        </p:spPr>
      </p:pic>
    </p:spTree>
  </p:cSld>
  <p:clrMapOvr>
    <a:masterClrMapping/>
  </p:clrMapOvr>
  <p:transition spd="slow" advTm="17000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52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Структура утренней гимнастики: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1. Вводная </a:t>
            </a:r>
            <a:r>
              <a:rPr lang="ru-RU" sz="2200" dirty="0" smtClean="0"/>
              <a:t>часть: построение, 2-3 вида ходьбы, 1 вид бега, упражнение на внимание (носит имитационный характер). Заканчивается вступительная часть обычной ходьбой построением для выполнения ОРУ;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2.Основная часть. ОРУ: упражнение на дыхание и для мышц рук и плечевого пояса, упражнение для мышц туловища, для ног и туловища, комбинированное, прыжки с чередованием ходьбы, упражнение на дыхание;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3.Заключительная часть (ходьба, хороводы и т.д.)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5" name="Рисунок 4" descr="61041705.920722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679704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0154744_2120292544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3016" y="5537262"/>
            <a:ext cx="1760984" cy="132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7000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2"/>
            <a:ext cx="2544282" cy="1908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03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348880"/>
            <a:ext cx="2784309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03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81128"/>
            <a:ext cx="2760307" cy="2070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3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60648"/>
            <a:ext cx="2771800" cy="2078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36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81128"/>
            <a:ext cx="2627784" cy="1970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7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52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Группы мышц развивает и укрепляет гимнастика: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sz="3100" dirty="0" smtClean="0"/>
              <a:t>Первая группа упражнений направлена на укрепление мышц плечевого пояса и рук;</a:t>
            </a:r>
            <a:br>
              <a:rPr lang="ru-RU" sz="3100" dirty="0" smtClean="0"/>
            </a:br>
            <a:r>
              <a:rPr lang="ru-RU" sz="3100" dirty="0" smtClean="0"/>
              <a:t>- вторая группа упражнений предназначена для повышения гибкости позвоночника и укрепления мышц спины;</a:t>
            </a:r>
            <a:br>
              <a:rPr lang="ru-RU" sz="3100" dirty="0" smtClean="0"/>
            </a:br>
            <a:r>
              <a:rPr lang="ru-RU" sz="3100" dirty="0" smtClean="0"/>
              <a:t>- третья группа упражнений направлена на укрепления мышц брюшного пресса, развития мышц ног и свод стопы.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000" dirty="0"/>
          </a:p>
        </p:txBody>
      </p:sp>
      <p:pic>
        <p:nvPicPr>
          <p:cNvPr id="3" name="Рисунок 2" descr="sm_f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085184"/>
            <a:ext cx="2863205" cy="1539768"/>
          </a:xfrm>
          <a:prstGeom prst="rect">
            <a:avLst/>
          </a:prstGeom>
        </p:spPr>
      </p:pic>
    </p:spTree>
  </p:cSld>
  <p:clrMapOvr>
    <a:masterClrMapping/>
  </p:clrMapOvr>
  <p:transition spd="slow" advTm="17000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3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487483" cy="336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3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E:\Фото\группа 9\DSC01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70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091504_animaciya_spasibo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6632"/>
            <a:ext cx="6270415" cy="6257670"/>
          </a:xfrm>
          <a:prstGeom prst="rect">
            <a:avLst/>
          </a:prstGeom>
        </p:spPr>
      </p:pic>
    </p:spTree>
  </p:cSld>
  <p:clrMapOvr>
    <a:masterClrMapping/>
  </p:clrMapOvr>
  <p:transition spd="slow" advTm="6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32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цель:  создание ситуации и развития в процессе организации утренней гимнастики</vt:lpstr>
      <vt:lpstr>  Задачи:  - создание условий для детей в проведении утренней гимнастике через радостный эмоциональный подъем «разбудить» организм ребенка, настроить на действинный лад;  - Согласовывать свои движения, с движениями сверстников. Добиваться от детей точного, энергичного выполнения упражнений;  - Сохранять дистанцию во время ходьбы и бега. Формировать правильную осанку;  - целенаправленно развивать все группы мышц: силу, выносливость;  - Воспитывать интерес и желание заниматься.    </vt:lpstr>
      <vt:lpstr> Виды утренних гимнастик - с предметами (мячи, скакалки, обручи  и т.д.); - без предметов.         </vt:lpstr>
      <vt:lpstr>Структура утренней гимнастики:  1. Вводная часть: построение, 2-3 вида ходьбы, 1 вид бега, упражнение на внимание (носит имитационный характер). Заканчивается вступительная часть обычной ходьбой построением для выполнения ОРУ;  2.Основная часть. ОРУ: упражнение на дыхание и для мышц рук и плечевого пояса, упражнение для мышц туловища, для ног и туловища, комбинированное, прыжки с чередованием ходьбы, упражнение на дыхание;  3.Заключительная часть (ходьба, хороводы и т.д.) </vt:lpstr>
      <vt:lpstr>Слайд 6</vt:lpstr>
      <vt:lpstr>Группы мышц развивает и укрепляет гимнастика: - Первая группа упражнений направлена на укрепление мышц плечевого пояса и рук; - вторая группа упражнений предназначена для повышения гибкости позвоночника и укрепления мышц спины; - третья группа упражнений направлена на укрепления мышц брюшного пресса, развития мышц ног и свод стопы. 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27</cp:revision>
  <dcterms:created xsi:type="dcterms:W3CDTF">2014-11-20T10:03:18Z</dcterms:created>
  <dcterms:modified xsi:type="dcterms:W3CDTF">2014-11-23T13:04:41Z</dcterms:modified>
</cp:coreProperties>
</file>