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FD05-446D-4F9D-B8A4-BFF499B1B57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4D0C-7FEF-4B07-967B-F057EAB3F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зал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21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«Терем-теремок»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физо\IMG_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328739" cy="1746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фото\физо\SDC1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5063">
            <a:off x="6664672" y="3858121"/>
            <a:ext cx="2107904" cy="15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фото\физо\SDC1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1300">
            <a:off x="171245" y="4103037"/>
            <a:ext cx="2899992" cy="2174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фото\физо\SDC10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65313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Солнцева Ольга Михайловна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5256584" cy="39512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Нижегородский государственный педагогический университет, 2004 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лет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 часа ГБОУ ДПО НИРО 2014 г.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s://sites.google.com/site/omsolnceva/_/rsrc/1392881357615/ob-avtore/IMG_5986.jpg?height=200&amp;width=200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2819028" cy="3111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образовании» от 29.12.12 № 273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государственного санитарного врача РФ от15.05.2013 № 26 «Об утверждении СанПин2.4.1.3049-13»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 «О физической культуре и спорте в РФ» 13.01.1999 г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24.12.2010 № 2075 «О продолжительности рабочего времени  педагогических работников»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 07.04.2014 №276 «Об утверждения порядка проведения аттестации….»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29.12.2001 № 916 «Об общероссийской системе мониторинга состояния физического здоровья населения, физического развития детей, подростков и молодежи»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соцразвития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 26.08.2010 № 761н «Об утверждении Единого квалификационного справочника должностей  руководителей, специалистов и  служащих»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инструктора по ФК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программа инструктора по ФК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охране труда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охране труда при проведении занятий гимнастике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охране труда при проведении занятий по спортивным и подвижным играм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охране труда при проведении занятий по лыжному спорту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охране труда при проведении занятий по легкой атлетики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Сетка занятий физкультурных занятий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 испытания физкультурного оборудования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 физкультурно-оздоровительной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Календарное планирование физкультурно-оздоровительной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ОВД по месяцам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детей по группам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детей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оптимального двигательного режима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закаливания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 материалы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Сетка занятий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3576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4800"/>
                <a:gridCol w="4114800"/>
              </a:tblGrid>
              <a:tr h="1262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Понедельник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младшая группа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младшая группа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Четверг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младшая группа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младшая группа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8122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спортивного зала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338936"/>
                <a:gridCol w="28906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Спортивный зал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этаж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 (м)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(м)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Естественное освещение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юг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окон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 окон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Искусственное  освещение (лампы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дн.света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Электроразетки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Пожарная сигнализация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Физкультурный зал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DC11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552394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D:\фото\физо\SDC1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384376" cy="253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фото\физо\SDC11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3452052" cy="2589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фото\физо\SDC11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332040" cy="2499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(на улице, в зале)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(традиционные, игровые, сюжетные)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двигательная активность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после дневного сна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Двигательные минутки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отдых (досуги, развлечения, праздники)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\физо\SDC11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816424" cy="28623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фото\физо\SDC1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644075" cy="27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фото\физо\SDC1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00600" cy="285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D:\фото\физо\SDC10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375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Спортивный зал МБДОУ д/с № 21 «Терем-теремок»  </vt:lpstr>
      <vt:lpstr>Инструктор по физической культуре</vt:lpstr>
      <vt:lpstr>Документация</vt:lpstr>
      <vt:lpstr>Документация </vt:lpstr>
      <vt:lpstr>Сетка занятий </vt:lpstr>
      <vt:lpstr>Паспорт спортивного зала</vt:lpstr>
      <vt:lpstr>Физкультурный зал</vt:lpstr>
      <vt:lpstr>Формы работы с детьми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зал МБДОУ д/с № 21 «Терем-теремок»  </dc:title>
  <dc:creator>1</dc:creator>
  <cp:lastModifiedBy>1</cp:lastModifiedBy>
  <cp:revision>17</cp:revision>
  <dcterms:created xsi:type="dcterms:W3CDTF">2014-10-09T09:11:24Z</dcterms:created>
  <dcterms:modified xsi:type="dcterms:W3CDTF">2014-10-09T11:53:46Z</dcterms:modified>
</cp:coreProperties>
</file>