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 id="2147483768" r:id="rId11"/>
    <p:sldMasterId id="2147483780" r:id="rId12"/>
    <p:sldMasterId id="2147483792" r:id="rId13"/>
    <p:sldMasterId id="2147483804" r:id="rId14"/>
  </p:sldMasterIdLst>
  <p:notesMasterIdLst>
    <p:notesMasterId r:id="rId33"/>
  </p:notesMasterIdLst>
  <p:handoutMasterIdLst>
    <p:handoutMasterId r:id="rId34"/>
  </p:handoutMasterIdLst>
  <p:sldIdLst>
    <p:sldId id="274" r:id="rId15"/>
    <p:sldId id="257" r:id="rId16"/>
    <p:sldId id="258" r:id="rId17"/>
    <p:sldId id="259" r:id="rId18"/>
    <p:sldId id="260" r:id="rId19"/>
    <p:sldId id="261" r:id="rId20"/>
    <p:sldId id="262" r:id="rId21"/>
    <p:sldId id="263" r:id="rId22"/>
    <p:sldId id="264" r:id="rId23"/>
    <p:sldId id="265" r:id="rId24"/>
    <p:sldId id="266" r:id="rId25"/>
    <p:sldId id="267" r:id="rId26"/>
    <p:sldId id="268" r:id="rId27"/>
    <p:sldId id="269" r:id="rId28"/>
    <p:sldId id="270" r:id="rId29"/>
    <p:sldId id="271" r:id="rId30"/>
    <p:sldId id="276" r:id="rId31"/>
    <p:sldId id="272" r:id="rId3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3" d="100"/>
          <a:sy n="53" d="100"/>
        </p:scale>
        <p:origin x="-96" y="-6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slide" Target="slides/slide7.xml"/><Relationship Id="rId34"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Верхний колонтитул 1"/>
          <p:cNvSpPr txBox="1">
            <a:spLocks noGrp="1"/>
          </p:cNvSpPr>
          <p:nvPr>
            <p:ph type="hdr" sz="quarter"/>
          </p:nvPr>
        </p:nvSpPr>
        <p:spPr>
          <a:xfrm>
            <a:off x="0" y="0"/>
            <a:ext cx="2976173" cy="456900"/>
          </a:xfrm>
          <a:prstGeom prst="rect">
            <a:avLst/>
          </a:prstGeom>
          <a:noFill/>
          <a:ln>
            <a:noFill/>
          </a:ln>
        </p:spPr>
        <p:txBody>
          <a:bodyPr vert="horz" lIns="78903" tIns="39452" rIns="78903" bIns="39452" compatLnSpc="0"/>
          <a:lstStyle/>
          <a:p>
            <a:pPr hangingPunct="0">
              <a:defRPr sz="1400"/>
            </a:pPr>
            <a:endParaRPr lang="ru-RU" sz="1200">
              <a:latin typeface="Arial" pitchFamily="18"/>
              <a:ea typeface="SimSun" pitchFamily="2"/>
              <a:cs typeface="Mangal" pitchFamily="2"/>
            </a:endParaRPr>
          </a:p>
        </p:txBody>
      </p:sp>
      <p:sp>
        <p:nvSpPr>
          <p:cNvPr id="3" name="Дата 2"/>
          <p:cNvSpPr txBox="1">
            <a:spLocks noGrp="1"/>
          </p:cNvSpPr>
          <p:nvPr>
            <p:ph type="dt" sz="quarter" idx="1"/>
          </p:nvPr>
        </p:nvSpPr>
        <p:spPr>
          <a:xfrm>
            <a:off x="3881795" y="0"/>
            <a:ext cx="2976173" cy="456900"/>
          </a:xfrm>
          <a:prstGeom prst="rect">
            <a:avLst/>
          </a:prstGeom>
          <a:noFill/>
          <a:ln>
            <a:noFill/>
          </a:ln>
        </p:spPr>
        <p:txBody>
          <a:bodyPr vert="horz" lIns="78903" tIns="39452" rIns="78903" bIns="39452" compatLnSpc="0"/>
          <a:lstStyle/>
          <a:p>
            <a:pPr algn="r" hangingPunct="0">
              <a:defRPr sz="1400"/>
            </a:pPr>
            <a:endParaRPr lang="ru-RU" sz="1200">
              <a:latin typeface="Arial" pitchFamily="18"/>
              <a:ea typeface="SimSun" pitchFamily="2"/>
              <a:cs typeface="Mangal" pitchFamily="2"/>
            </a:endParaRPr>
          </a:p>
        </p:txBody>
      </p:sp>
      <p:sp>
        <p:nvSpPr>
          <p:cNvPr id="4" name="Нижний колонтитул 3"/>
          <p:cNvSpPr txBox="1">
            <a:spLocks noGrp="1"/>
          </p:cNvSpPr>
          <p:nvPr>
            <p:ph type="ftr" sz="quarter" idx="2"/>
          </p:nvPr>
        </p:nvSpPr>
        <p:spPr>
          <a:xfrm>
            <a:off x="0" y="8686952"/>
            <a:ext cx="2976173" cy="456900"/>
          </a:xfrm>
          <a:prstGeom prst="rect">
            <a:avLst/>
          </a:prstGeom>
          <a:noFill/>
          <a:ln>
            <a:noFill/>
          </a:ln>
        </p:spPr>
        <p:txBody>
          <a:bodyPr vert="horz" lIns="78903" tIns="39452" rIns="78903" bIns="39452" anchor="b" compatLnSpc="0"/>
          <a:lstStyle/>
          <a:p>
            <a:pPr hangingPunct="0">
              <a:defRPr sz="1400"/>
            </a:pPr>
            <a:endParaRPr lang="ru-RU" sz="1200">
              <a:latin typeface="Arial" pitchFamily="18"/>
              <a:ea typeface="SimSun" pitchFamily="2"/>
              <a:cs typeface="Mangal" pitchFamily="2"/>
            </a:endParaRPr>
          </a:p>
        </p:txBody>
      </p:sp>
      <p:sp>
        <p:nvSpPr>
          <p:cNvPr id="5" name="Номер слайда 4"/>
          <p:cNvSpPr txBox="1">
            <a:spLocks noGrp="1"/>
          </p:cNvSpPr>
          <p:nvPr>
            <p:ph type="sldNum" sz="quarter" idx="3"/>
          </p:nvPr>
        </p:nvSpPr>
        <p:spPr>
          <a:xfrm>
            <a:off x="3881795" y="8686952"/>
            <a:ext cx="2976173" cy="456900"/>
          </a:xfrm>
          <a:prstGeom prst="rect">
            <a:avLst/>
          </a:prstGeom>
          <a:noFill/>
          <a:ln>
            <a:noFill/>
          </a:ln>
        </p:spPr>
        <p:txBody>
          <a:bodyPr vert="horz" lIns="78903" tIns="39452" rIns="78903" bIns="39452" anchor="b" compatLnSpc="0"/>
          <a:lstStyle/>
          <a:p>
            <a:pPr algn="r" hangingPunct="0">
              <a:defRPr sz="1400"/>
            </a:pPr>
            <a:fld id="{728A8FAC-8981-4D99-8057-F3DF15FBA997}" type="slidenum">
              <a:t>‹#›</a:t>
            </a:fld>
            <a:endParaRPr lang="ru-RU" sz="1200">
              <a:latin typeface="Arial" pitchFamily="18"/>
              <a:ea typeface="SimSun" pitchFamily="2"/>
              <a:cs typeface="Mangal" pitchFamily="2"/>
            </a:endParaRPr>
          </a:p>
        </p:txBody>
      </p:sp>
    </p:spTree>
    <p:extLst>
      <p:ext uri="{BB962C8B-B14F-4D97-AF65-F5344CB8AC3E}">
        <p14:creationId xmlns:p14="http://schemas.microsoft.com/office/powerpoint/2010/main" val="1690430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Образ слайда 1"/>
          <p:cNvSpPr>
            <a:spLocks noGrp="1" noRot="1" noChangeAspect="1"/>
          </p:cNvSpPr>
          <p:nvPr>
            <p:ph type="sldImg" idx="2"/>
          </p:nvPr>
        </p:nvSpPr>
        <p:spPr>
          <a:xfrm>
            <a:off x="1107000" y="812520"/>
            <a:ext cx="5345280" cy="4008959"/>
          </a:xfrm>
          <a:prstGeom prst="rect">
            <a:avLst/>
          </a:prstGeom>
          <a:noFill/>
          <a:ln>
            <a:noFill/>
            <a:prstDash val="solid"/>
          </a:ln>
        </p:spPr>
      </p:sp>
      <p:sp>
        <p:nvSpPr>
          <p:cNvPr id="3" name="Заметки 2"/>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ru-RU"/>
          </a:p>
        </p:txBody>
      </p:sp>
      <p:sp>
        <p:nvSpPr>
          <p:cNvPr id="4" name="Верхний колонтитул 3"/>
          <p:cNvSpPr txBox="1">
            <a:spLocks noGrp="1"/>
          </p:cNvSpPr>
          <p:nvPr>
            <p:ph type="hdr" sz="quarter"/>
          </p:nvPr>
        </p:nvSpPr>
        <p:spPr>
          <a:xfrm>
            <a:off x="0" y="0"/>
            <a:ext cx="3280680" cy="534240"/>
          </a:xfrm>
          <a:prstGeom prst="rect">
            <a:avLst/>
          </a:prstGeom>
          <a:noFill/>
          <a:ln>
            <a:noFill/>
          </a:ln>
        </p:spPr>
        <p:txBody>
          <a:bodyPr lIns="0" tIns="0" rIns="0" bIns="0"/>
          <a:lstStyle>
            <a:lvl1pPr lvl="0" rtl="0" hangingPunct="0">
              <a:buNone/>
              <a:tabLst/>
              <a:defRPr lang="ru-RU" sz="1400" kern="1200">
                <a:latin typeface="Times New Roman" pitchFamily="18"/>
                <a:ea typeface="Lucida Sans Unicode" pitchFamily="2"/>
                <a:cs typeface="Tahoma" pitchFamily="2"/>
              </a:defRPr>
            </a:lvl1pPr>
          </a:lstStyle>
          <a:p>
            <a:pPr lvl="0"/>
            <a:endParaRPr lang="ru-RU"/>
          </a:p>
        </p:txBody>
      </p:sp>
      <p:sp>
        <p:nvSpPr>
          <p:cNvPr id="5" name="Дата 4"/>
          <p:cNvSpPr txBox="1">
            <a:spLocks noGrp="1"/>
          </p:cNvSpPr>
          <p:nvPr>
            <p:ph type="dt" idx="1"/>
          </p:nvPr>
        </p:nvSpPr>
        <p:spPr>
          <a:xfrm>
            <a:off x="4278960" y="0"/>
            <a:ext cx="3280680" cy="534240"/>
          </a:xfrm>
          <a:prstGeom prst="rect">
            <a:avLst/>
          </a:prstGeom>
          <a:noFill/>
          <a:ln>
            <a:noFill/>
          </a:ln>
        </p:spPr>
        <p:txBody>
          <a:bodyPr lIns="0" tIns="0" rIns="0" bIns="0"/>
          <a:lstStyle>
            <a:lvl1pPr lvl="0" algn="r" rtl="0" hangingPunct="0">
              <a:buNone/>
              <a:tabLst/>
              <a:defRPr lang="ru-RU" sz="1400" kern="1200">
                <a:latin typeface="Times New Roman" pitchFamily="18"/>
                <a:ea typeface="Lucida Sans Unicode" pitchFamily="2"/>
                <a:cs typeface="Tahoma" pitchFamily="2"/>
              </a:defRPr>
            </a:lvl1pPr>
          </a:lstStyle>
          <a:p>
            <a:pPr lvl="0"/>
            <a:endParaRPr lang="ru-RU"/>
          </a:p>
        </p:txBody>
      </p:sp>
      <p:sp>
        <p:nvSpPr>
          <p:cNvPr id="6" name="Нижний колонтитул 5"/>
          <p:cNvSpPr txBox="1">
            <a:spLocks noGrp="1"/>
          </p:cNvSpPr>
          <p:nvPr>
            <p:ph type="ftr" sz="quarter" idx="4"/>
          </p:nvPr>
        </p:nvSpPr>
        <p:spPr>
          <a:xfrm>
            <a:off x="0" y="10157400"/>
            <a:ext cx="3280680" cy="534240"/>
          </a:xfrm>
          <a:prstGeom prst="rect">
            <a:avLst/>
          </a:prstGeom>
          <a:noFill/>
          <a:ln>
            <a:noFill/>
          </a:ln>
        </p:spPr>
        <p:txBody>
          <a:bodyPr lIns="0" tIns="0" rIns="0" bIns="0" anchor="b"/>
          <a:lstStyle>
            <a:lvl1pPr lvl="0" rtl="0" hangingPunct="0">
              <a:buNone/>
              <a:tabLst/>
              <a:defRPr lang="ru-RU" sz="1400" kern="1200">
                <a:latin typeface="Times New Roman" pitchFamily="18"/>
                <a:ea typeface="Lucida Sans Unicode" pitchFamily="2"/>
                <a:cs typeface="Tahoma" pitchFamily="2"/>
              </a:defRPr>
            </a:lvl1pPr>
          </a:lstStyle>
          <a:p>
            <a:pPr lvl="0"/>
            <a:endParaRPr lang="ru-RU"/>
          </a:p>
        </p:txBody>
      </p:sp>
      <p:sp>
        <p:nvSpPr>
          <p:cNvPr id="7" name="Номер слайда 6"/>
          <p:cNvSpPr txBox="1">
            <a:spLocks noGrp="1"/>
          </p:cNvSpPr>
          <p:nvPr>
            <p:ph type="sldNum" sz="quarter" idx="5"/>
          </p:nvPr>
        </p:nvSpPr>
        <p:spPr>
          <a:xfrm>
            <a:off x="4278960" y="10157400"/>
            <a:ext cx="3280680" cy="534240"/>
          </a:xfrm>
          <a:prstGeom prst="rect">
            <a:avLst/>
          </a:prstGeom>
          <a:noFill/>
          <a:ln>
            <a:noFill/>
          </a:ln>
        </p:spPr>
        <p:txBody>
          <a:bodyPr lIns="0" tIns="0" rIns="0" bIns="0" anchor="b"/>
          <a:lstStyle>
            <a:lvl1pPr lvl="0" algn="r" rtl="0" hangingPunct="0">
              <a:buNone/>
              <a:tabLst/>
              <a:defRPr lang="ru-RU" sz="1400" kern="1200">
                <a:latin typeface="Times New Roman" pitchFamily="18"/>
                <a:ea typeface="Lucida Sans Unicode" pitchFamily="2"/>
                <a:cs typeface="Tahoma" pitchFamily="2"/>
              </a:defRPr>
            </a:lvl1pPr>
          </a:lstStyle>
          <a:p>
            <a:pPr lvl="0"/>
            <a:fld id="{DA59E547-5BD7-4AA0-9B3F-C3F57AE9750D}" type="slidenum">
              <a:t>‹#›</a:t>
            </a:fld>
            <a:endParaRPr lang="ru-RU"/>
          </a:p>
        </p:txBody>
      </p:sp>
    </p:spTree>
    <p:extLst>
      <p:ext uri="{BB962C8B-B14F-4D97-AF65-F5344CB8AC3E}">
        <p14:creationId xmlns:p14="http://schemas.microsoft.com/office/powerpoint/2010/main" val="3228358309"/>
      </p:ext>
    </p:extLst>
  </p:cSld>
  <p:clrMap bg1="lt1" tx1="dk1" bg2="lt2" tx2="dk2" accent1="accent1" accent2="accent2" accent3="accent3" accent4="accent4" accent5="accent5" accent6="accent6" hlink="hlink" folHlink="folHlink"/>
  <p:notesStyle>
    <a:lvl1pPr marL="216000" marR="0" indent="-216000" rtl="0" hangingPunct="0">
      <a:tabLst/>
      <a:defRPr lang="ru-RU" sz="2000" b="0" i="0" u="none" strike="noStrike" kern="1200">
        <a:ln>
          <a:noFill/>
        </a:ln>
        <a:latin typeface="Arial" pitchFamily="18"/>
        <a:ea typeface="SimSun" pitchFamily="2"/>
        <a:cs typeface="Mang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Заметки 2"/>
          <p:cNvSpPr txBox="1">
            <a:spLocks noGrp="1"/>
          </p:cNvSpPr>
          <p:nvPr>
            <p:ph type="body" sz="quarter" idx="1"/>
          </p:nvPr>
        </p:nvSpPr>
        <p:spPr>
          <a:xfrm>
            <a:off x="756000" y="5078520"/>
            <a:ext cx="6047640" cy="4811400"/>
          </a:xfrm>
        </p:spPr>
        <p:txBody>
          <a:bodyPr/>
          <a:lstStyle/>
          <a:p>
            <a:endParaRPr lang="ru-RU"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143000" y="694800"/>
            <a:ext cx="4571640" cy="3428639"/>
          </a:xfrm>
          <a:solidFill>
            <a:schemeClr val="accent1"/>
          </a:solidFill>
          <a:ln w="25400">
            <a:solidFill>
              <a:schemeClr val="accent1">
                <a:shade val="50000"/>
              </a:schemeClr>
            </a:solidFill>
            <a:prstDash val="solid"/>
          </a:ln>
        </p:spPr>
      </p:sp>
      <p:sp>
        <p:nvSpPr>
          <p:cNvPr id="3" name="Заметки 2"/>
          <p:cNvSpPr txBox="1">
            <a:spLocks noGrp="1"/>
          </p:cNvSpPr>
          <p:nvPr>
            <p:ph type="body" sz="quarter" idx="1"/>
          </p:nvPr>
        </p:nvSpPr>
        <p:spPr>
          <a:xfrm>
            <a:off x="685799" y="4343400"/>
            <a:ext cx="5486040" cy="4114800"/>
          </a:xfrm>
        </p:spPr>
        <p:txBody>
          <a:bodyPr/>
          <a:lstStyle/>
          <a:p>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143000" y="694800"/>
            <a:ext cx="4571640" cy="3428639"/>
          </a:xfrm>
          <a:solidFill>
            <a:schemeClr val="accent1"/>
          </a:solidFill>
          <a:ln w="25400">
            <a:solidFill>
              <a:schemeClr val="accent1">
                <a:shade val="50000"/>
              </a:schemeClr>
            </a:solidFill>
            <a:prstDash val="solid"/>
          </a:ln>
        </p:spPr>
      </p:sp>
      <p:sp>
        <p:nvSpPr>
          <p:cNvPr id="3" name="Заметки 2"/>
          <p:cNvSpPr txBox="1">
            <a:spLocks noGrp="1"/>
          </p:cNvSpPr>
          <p:nvPr>
            <p:ph type="body" sz="quarter" idx="1"/>
          </p:nvPr>
        </p:nvSpPr>
        <p:spPr>
          <a:xfrm>
            <a:off x="685799" y="4343400"/>
            <a:ext cx="5486040" cy="4114800"/>
          </a:xfrm>
        </p:spPr>
        <p:txBody>
          <a:bodyPr/>
          <a:lstStyle/>
          <a:p>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143000" y="694800"/>
            <a:ext cx="4571640" cy="3428639"/>
          </a:xfrm>
          <a:solidFill>
            <a:schemeClr val="accent1"/>
          </a:solidFill>
          <a:ln w="25400">
            <a:solidFill>
              <a:schemeClr val="accent1">
                <a:shade val="50000"/>
              </a:schemeClr>
            </a:solidFill>
            <a:prstDash val="solid"/>
          </a:ln>
        </p:spPr>
      </p:sp>
      <p:sp>
        <p:nvSpPr>
          <p:cNvPr id="3" name="Заметки 2"/>
          <p:cNvSpPr txBox="1">
            <a:spLocks noGrp="1"/>
          </p:cNvSpPr>
          <p:nvPr>
            <p:ph type="body" sz="quarter" idx="1"/>
          </p:nvPr>
        </p:nvSpPr>
        <p:spPr>
          <a:xfrm>
            <a:off x="685799" y="4343400"/>
            <a:ext cx="5486040" cy="4114800"/>
          </a:xfrm>
        </p:spPr>
        <p:txBody>
          <a:bodyPr/>
          <a:lstStyle/>
          <a:p>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143000" y="694800"/>
            <a:ext cx="4571640" cy="3428639"/>
          </a:xfrm>
          <a:solidFill>
            <a:schemeClr val="accent1"/>
          </a:solidFill>
          <a:ln w="25400">
            <a:solidFill>
              <a:schemeClr val="accent1">
                <a:shade val="50000"/>
              </a:schemeClr>
            </a:solidFill>
            <a:prstDash val="solid"/>
          </a:ln>
        </p:spPr>
      </p:sp>
      <p:sp>
        <p:nvSpPr>
          <p:cNvPr id="3" name="Заметки 2"/>
          <p:cNvSpPr txBox="1">
            <a:spLocks noGrp="1"/>
          </p:cNvSpPr>
          <p:nvPr>
            <p:ph type="body" sz="quarter" idx="1"/>
          </p:nvPr>
        </p:nvSpPr>
        <p:spPr>
          <a:xfrm>
            <a:off x="685799" y="4343400"/>
            <a:ext cx="5486040" cy="4114800"/>
          </a:xfrm>
        </p:spPr>
        <p:txBody>
          <a:bodyPr/>
          <a:lstStyle/>
          <a:p>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143000" y="694800"/>
            <a:ext cx="4571640" cy="3428639"/>
          </a:xfrm>
          <a:solidFill>
            <a:schemeClr val="accent1"/>
          </a:solidFill>
          <a:ln w="25400">
            <a:solidFill>
              <a:schemeClr val="accent1">
                <a:shade val="50000"/>
              </a:schemeClr>
            </a:solidFill>
            <a:prstDash val="solid"/>
          </a:ln>
        </p:spPr>
      </p:sp>
      <p:sp>
        <p:nvSpPr>
          <p:cNvPr id="3" name="Заметки 2"/>
          <p:cNvSpPr txBox="1">
            <a:spLocks noGrp="1"/>
          </p:cNvSpPr>
          <p:nvPr>
            <p:ph type="body" sz="quarter" idx="1"/>
          </p:nvPr>
        </p:nvSpPr>
        <p:spPr>
          <a:xfrm>
            <a:off x="685799" y="4343400"/>
            <a:ext cx="5486040" cy="4114800"/>
          </a:xfrm>
        </p:spPr>
        <p:txBody>
          <a:bodyPr/>
          <a:lstStyle/>
          <a:p>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143000" y="694800"/>
            <a:ext cx="4571640" cy="3428639"/>
          </a:xfrm>
          <a:solidFill>
            <a:schemeClr val="accent1"/>
          </a:solidFill>
          <a:ln w="25400">
            <a:solidFill>
              <a:schemeClr val="accent1">
                <a:shade val="50000"/>
              </a:schemeClr>
            </a:solidFill>
            <a:prstDash val="solid"/>
          </a:ln>
        </p:spPr>
      </p:sp>
      <p:sp>
        <p:nvSpPr>
          <p:cNvPr id="3" name="Заметки 2"/>
          <p:cNvSpPr txBox="1">
            <a:spLocks noGrp="1"/>
          </p:cNvSpPr>
          <p:nvPr>
            <p:ph type="body" sz="quarter" idx="1"/>
          </p:nvPr>
        </p:nvSpPr>
        <p:spPr>
          <a:xfrm>
            <a:off x="685799" y="4343400"/>
            <a:ext cx="5486040" cy="4114800"/>
          </a:xfrm>
        </p:spPr>
        <p:txBody>
          <a:bodyPr/>
          <a:lstStyle/>
          <a:p>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Заметки 2"/>
          <p:cNvSpPr txBox="1">
            <a:spLocks noGrp="1"/>
          </p:cNvSpPr>
          <p:nvPr>
            <p:ph type="body" sz="quarter" idx="1"/>
          </p:nvPr>
        </p:nvSpPr>
        <p:spPr>
          <a:xfrm>
            <a:off x="685799" y="4343400"/>
            <a:ext cx="5486040" cy="4114800"/>
          </a:xfrm>
        </p:spPr>
        <p:txBody>
          <a:bodyPr/>
          <a:lstStyle/>
          <a:p>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Заметки 2"/>
          <p:cNvSpPr txBox="1">
            <a:spLocks noGrp="1"/>
          </p:cNvSpPr>
          <p:nvPr>
            <p:ph type="body" sz="quarter" idx="1"/>
          </p:nvPr>
        </p:nvSpPr>
        <p:spPr>
          <a:xfrm>
            <a:off x="685799" y="4343400"/>
            <a:ext cx="5486040" cy="4114800"/>
          </a:xfrm>
        </p:spPr>
        <p:txBody>
          <a:bodyPr/>
          <a:lstStyle/>
          <a:p>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Заметки 2"/>
          <p:cNvSpPr txBox="1">
            <a:spLocks noGrp="1"/>
          </p:cNvSpPr>
          <p:nvPr>
            <p:ph type="body" sz="quarter" idx="1"/>
          </p:nvPr>
        </p:nvSpPr>
        <p:spPr>
          <a:xfrm>
            <a:off x="756000" y="5078520"/>
            <a:ext cx="6047640" cy="4811400"/>
          </a:xfrm>
        </p:spPr>
        <p:txBody>
          <a:bodyPr/>
          <a:lstStyle/>
          <a:p>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Заметки 2"/>
          <p:cNvSpPr txBox="1">
            <a:spLocks noGrp="1"/>
          </p:cNvSpPr>
          <p:nvPr>
            <p:ph type="body" sz="quarter" idx="1"/>
          </p:nvPr>
        </p:nvSpPr>
        <p:spPr>
          <a:xfrm>
            <a:off x="756000" y="5078520"/>
            <a:ext cx="6047640" cy="4811400"/>
          </a:xfrm>
        </p:spPr>
        <p:txBody>
          <a:bodyPr/>
          <a:lstStyle/>
          <a:p>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Заметки 2"/>
          <p:cNvSpPr txBox="1">
            <a:spLocks noGrp="1"/>
          </p:cNvSpPr>
          <p:nvPr>
            <p:ph type="body" sz="quarter" idx="1"/>
          </p:nvPr>
        </p:nvSpPr>
        <p:spPr>
          <a:xfrm>
            <a:off x="756000" y="5078520"/>
            <a:ext cx="6047640" cy="4811400"/>
          </a:xfrm>
        </p:spPr>
        <p:txBody>
          <a:bodyPr/>
          <a:lstStyle/>
          <a:p>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Заметки 2"/>
          <p:cNvSpPr txBox="1">
            <a:spLocks noGrp="1"/>
          </p:cNvSpPr>
          <p:nvPr>
            <p:ph type="body" sz="quarter" idx="1"/>
          </p:nvPr>
        </p:nvSpPr>
        <p:spPr>
          <a:xfrm>
            <a:off x="756000" y="5078520"/>
            <a:ext cx="6047640" cy="4811400"/>
          </a:xfrm>
        </p:spPr>
        <p:txBody>
          <a:bodyPr/>
          <a:lstStyle/>
          <a:p>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txBox="1">
            <a:spLocks noGrp="1"/>
          </p:cNvSpPr>
          <p:nvPr>
            <p:ph type="sldNum" sz="quarter" idx="8"/>
          </p:nvPr>
        </p:nvSpPr>
        <p:spPr>
          <a:xfrm>
            <a:off x="0" y="0"/>
            <a:ext cx="360" cy="360"/>
          </a:xfrm>
        </p:spPr>
        <p:txBody>
          <a:bodyPr wrap="square" lIns="91440" tIns="91440" rIns="91440" bIns="45720" anchor="t"/>
          <a:lstStyle/>
          <a:p>
            <a:pPr lvl="0" algn="l" hangingPunct="1"/>
            <a:fld id="{231A8FCC-55B0-4E7F-B5AD-EC1500E2F94A}" type="slidenum">
              <a:t>5</a:t>
            </a:fld>
            <a:endParaRPr lang="ru-RU" sz="1800">
              <a:solidFill>
                <a:srgbClr val="000000"/>
              </a:solidFill>
              <a:latin typeface="+mn-lt" pitchFamily="18"/>
              <a:ea typeface="+mn-ea" pitchFamily="2"/>
              <a:cs typeface="+mn-cs" pitchFamily="2"/>
            </a:endParaRPr>
          </a:p>
        </p:txBody>
      </p:sp>
      <p:sp>
        <p:nvSpPr>
          <p:cNvPr id="2" name="Образ слайда 1"/>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Заметки 2"/>
          <p:cNvSpPr txBox="1">
            <a:spLocks noGrp="1"/>
          </p:cNvSpPr>
          <p:nvPr>
            <p:ph type="body" sz="quarter" idx="1"/>
          </p:nvPr>
        </p:nvSpPr>
        <p:spPr>
          <a:xfrm>
            <a:off x="0" y="0"/>
            <a:ext cx="360" cy="4251960"/>
          </a:xfrm>
        </p:spPr>
        <p:txBody>
          <a:bodyPr wrap="square" lIns="91440" tIns="91440" rIns="91440" bIns="45720" anchor="t">
            <a:spAutoFit/>
          </a:bodyPr>
          <a:lstStyle/>
          <a:p>
            <a:pPr lvl="0"/>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Заметки 2"/>
          <p:cNvSpPr txBox="1">
            <a:spLocks noGrp="1"/>
          </p:cNvSpPr>
          <p:nvPr>
            <p:ph type="body" sz="quarter" idx="1"/>
          </p:nvPr>
        </p:nvSpPr>
        <p:spPr>
          <a:xfrm>
            <a:off x="756000" y="5078520"/>
            <a:ext cx="6047640" cy="4811400"/>
          </a:xfrm>
        </p:spPr>
        <p:txBody>
          <a:bodyPr/>
          <a:lstStyle/>
          <a:p>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Заметки 2"/>
          <p:cNvSpPr txBox="1">
            <a:spLocks noGrp="1"/>
          </p:cNvSpPr>
          <p:nvPr>
            <p:ph type="body" sz="quarter" idx="1"/>
          </p:nvPr>
        </p:nvSpPr>
        <p:spPr>
          <a:xfrm>
            <a:off x="756000" y="5078520"/>
            <a:ext cx="6047640" cy="4811400"/>
          </a:xfrm>
        </p:spPr>
        <p:txBody>
          <a:bodyPr/>
          <a:lstStyle/>
          <a:p>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Заметки 2"/>
          <p:cNvSpPr txBox="1">
            <a:spLocks noGrp="1"/>
          </p:cNvSpPr>
          <p:nvPr>
            <p:ph type="body" sz="quarter" idx="1"/>
          </p:nvPr>
        </p:nvSpPr>
        <p:spPr>
          <a:xfrm>
            <a:off x="756000" y="5078520"/>
            <a:ext cx="6047640" cy="4811400"/>
          </a:xfrm>
        </p:spPr>
        <p:txBody>
          <a:bodyPr/>
          <a:lstStyle/>
          <a:p>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Заметки 2"/>
          <p:cNvSpPr txBox="1">
            <a:spLocks noGrp="1"/>
          </p:cNvSpPr>
          <p:nvPr>
            <p:ph type="body" sz="quarter" idx="1"/>
          </p:nvPr>
        </p:nvSpPr>
        <p:spPr>
          <a:xfrm>
            <a:off x="756000" y="5078520"/>
            <a:ext cx="6047640" cy="4811400"/>
          </a:xfrm>
        </p:spPr>
        <p:txBody>
          <a:bodyP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8E58468-DC65-46C9-A749-5DE07A696E68}" type="datetime1">
              <a:rPr lang="ru-RU" smtClean="0"/>
              <a:t>05.12.2014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2D6966-E00C-4D91-BDD6-A0DF1FBA88E2}" type="slidenum">
              <a:t>‹#›</a:t>
            </a:fld>
            <a:endParaRPr lang="ru-RU"/>
          </a:p>
        </p:txBody>
      </p:sp>
    </p:spTree>
    <p:extLst>
      <p:ext uri="{BB962C8B-B14F-4D97-AF65-F5344CB8AC3E}">
        <p14:creationId xmlns:p14="http://schemas.microsoft.com/office/powerpoint/2010/main" val="2245600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2375436-C301-44D4-9AAB-C2DA36E13FAC}" type="datetime1">
              <a:rPr lang="ru-RU" smtClean="0"/>
              <a:t>05.12.2014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B7D42CC-1464-403B-9FA7-3BED936877E5}" type="slidenum">
              <a:t>‹#›</a:t>
            </a:fld>
            <a:endParaRPr lang="ru-RU"/>
          </a:p>
        </p:txBody>
      </p:sp>
    </p:spTree>
    <p:extLst>
      <p:ext uri="{BB962C8B-B14F-4D97-AF65-F5344CB8AC3E}">
        <p14:creationId xmlns:p14="http://schemas.microsoft.com/office/powerpoint/2010/main" val="16172075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6261D21-ED8A-406D-9AA5-ABE0E1FC43B7}" type="datetime1">
              <a:rPr lang="ru-RU" smtClean="0"/>
              <a:t>05.12.2014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F733E03-0C31-46E9-ABA1-54D5B3A01F68}" type="slidenum">
              <a:t>‹#›</a:t>
            </a:fld>
            <a:endParaRPr lang="ru-RU"/>
          </a:p>
        </p:txBody>
      </p:sp>
    </p:spTree>
    <p:extLst>
      <p:ext uri="{BB962C8B-B14F-4D97-AF65-F5344CB8AC3E}">
        <p14:creationId xmlns:p14="http://schemas.microsoft.com/office/powerpoint/2010/main" val="24175379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5FFEBEF-38D6-434D-9A92-8E1ED53457BA}" type="datetime1">
              <a:rPr lang="ru-RU" smtClean="0"/>
              <a:t>05.12.2014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982324F-7442-4192-A50C-F05B2EF88652}" type="slidenum">
              <a:t>‹#›</a:t>
            </a:fld>
            <a:endParaRPr lang="ru-RU"/>
          </a:p>
        </p:txBody>
      </p:sp>
    </p:spTree>
    <p:extLst>
      <p:ext uri="{BB962C8B-B14F-4D97-AF65-F5344CB8AC3E}">
        <p14:creationId xmlns:p14="http://schemas.microsoft.com/office/powerpoint/2010/main" val="28008056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C39D39A-A46F-4392-8D93-B36268DBC94C}" type="datetime1">
              <a:rPr lang="ru-RU" smtClean="0"/>
              <a:t>05.12.2014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0167E48-700D-43DC-A935-2BF8AA32717A}" type="slidenum">
              <a:t>‹#›</a:t>
            </a:fld>
            <a:endParaRPr lang="ru-RU"/>
          </a:p>
        </p:txBody>
      </p:sp>
    </p:spTree>
    <p:extLst>
      <p:ext uri="{BB962C8B-B14F-4D97-AF65-F5344CB8AC3E}">
        <p14:creationId xmlns:p14="http://schemas.microsoft.com/office/powerpoint/2010/main" val="425088249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4D54689-A6E0-4076-A4CB-6E48F1F1AA85}" type="datetime1">
              <a:rPr lang="ru-RU" smtClean="0"/>
              <a:t>05.12.2014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B0CDCD0-9C15-4079-9024-DD46FE081D09}" type="slidenum">
              <a:t>‹#›</a:t>
            </a:fld>
            <a:endParaRPr lang="ru-RU"/>
          </a:p>
        </p:txBody>
      </p:sp>
    </p:spTree>
    <p:extLst>
      <p:ext uri="{BB962C8B-B14F-4D97-AF65-F5344CB8AC3E}">
        <p14:creationId xmlns:p14="http://schemas.microsoft.com/office/powerpoint/2010/main" val="118731876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5A3A336-3D9A-4CE3-900F-36F6A2E96F36}" type="datetime1">
              <a:rPr lang="ru-RU" smtClean="0"/>
              <a:t>05.12.2014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0E579CE-40A5-4F6E-94A5-53851B682D2D}" type="slidenum">
              <a:t>‹#›</a:t>
            </a:fld>
            <a:endParaRPr lang="ru-RU"/>
          </a:p>
        </p:txBody>
      </p:sp>
    </p:spTree>
    <p:extLst>
      <p:ext uri="{BB962C8B-B14F-4D97-AF65-F5344CB8AC3E}">
        <p14:creationId xmlns:p14="http://schemas.microsoft.com/office/powerpoint/2010/main" val="175389254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E6E8187-29C8-46DF-BFC0-E25CADFD3596}" type="datetime1">
              <a:rPr lang="ru-RU" smtClean="0"/>
              <a:t>05.12.2014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8058819-BC02-453E-B7C2-053E82E44C1E}" type="slidenum">
              <a:t>‹#›</a:t>
            </a:fld>
            <a:endParaRPr lang="ru-RU"/>
          </a:p>
        </p:txBody>
      </p:sp>
    </p:spTree>
    <p:extLst>
      <p:ext uri="{BB962C8B-B14F-4D97-AF65-F5344CB8AC3E}">
        <p14:creationId xmlns:p14="http://schemas.microsoft.com/office/powerpoint/2010/main" val="368474824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76DFDDD-3F71-45F6-B494-8B7390EF5DF0}" type="datetime1">
              <a:rPr lang="ru-RU" smtClean="0"/>
              <a:t>05.12.2014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D4D74E4-826A-4589-8343-690023FF2C0D}" type="slidenum">
              <a:t>‹#›</a:t>
            </a:fld>
            <a:endParaRPr lang="ru-RU"/>
          </a:p>
        </p:txBody>
      </p:sp>
    </p:spTree>
    <p:extLst>
      <p:ext uri="{BB962C8B-B14F-4D97-AF65-F5344CB8AC3E}">
        <p14:creationId xmlns:p14="http://schemas.microsoft.com/office/powerpoint/2010/main" val="93476338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A9D87D6-8B78-4E3B-BD41-B4532891030B}" type="datetime1">
              <a:rPr lang="ru-RU" smtClean="0"/>
              <a:t>05.12.2014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687242B-8AF2-440E-B77C-3B74A520AE2E}" type="slidenum">
              <a:t>‹#›</a:t>
            </a:fld>
            <a:endParaRPr lang="ru-RU"/>
          </a:p>
        </p:txBody>
      </p:sp>
    </p:spTree>
    <p:extLst>
      <p:ext uri="{BB962C8B-B14F-4D97-AF65-F5344CB8AC3E}">
        <p14:creationId xmlns:p14="http://schemas.microsoft.com/office/powerpoint/2010/main" val="171705394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92EB092-520E-41E4-8163-90377990C65F}" type="datetime1">
              <a:rPr lang="ru-RU" smtClean="0"/>
              <a:t>05.12.2014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F57F9F0-2B77-4F21-9450-2EE1190F1817}" type="slidenum">
              <a:t>‹#›</a:t>
            </a:fld>
            <a:endParaRPr lang="ru-RU"/>
          </a:p>
        </p:txBody>
      </p:sp>
    </p:spTree>
    <p:extLst>
      <p:ext uri="{BB962C8B-B14F-4D97-AF65-F5344CB8AC3E}">
        <p14:creationId xmlns:p14="http://schemas.microsoft.com/office/powerpoint/2010/main" val="112274392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57C9AB-1482-4DC6-93BD-DF5970AEFF89}" type="datetime1">
              <a:rPr lang="ru-RU" smtClean="0"/>
              <a:t>05.12.2014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49B7DDF-B7A2-4390-8F41-43F9A6B525CF}" type="slidenum">
              <a:t>‹#›</a:t>
            </a:fld>
            <a:endParaRPr lang="ru-RU"/>
          </a:p>
        </p:txBody>
      </p:sp>
    </p:spTree>
    <p:extLst>
      <p:ext uri="{BB962C8B-B14F-4D97-AF65-F5344CB8AC3E}">
        <p14:creationId xmlns:p14="http://schemas.microsoft.com/office/powerpoint/2010/main" val="2975841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D43F312-CE67-4242-9721-E980330ECBAD}" type="datetime1">
              <a:rPr lang="ru-RU" smtClean="0"/>
              <a:t>05.12.2014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36287C2-4CEA-4BB6-BFFB-FA271745283F}" type="slidenum">
              <a:t>‹#›</a:t>
            </a:fld>
            <a:endParaRPr lang="ru-RU"/>
          </a:p>
        </p:txBody>
      </p:sp>
    </p:spTree>
    <p:extLst>
      <p:ext uri="{BB962C8B-B14F-4D97-AF65-F5344CB8AC3E}">
        <p14:creationId xmlns:p14="http://schemas.microsoft.com/office/powerpoint/2010/main" val="225015459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E61EE80-7894-42D5-80F5-D01E4E08A829}" type="datetime1">
              <a:rPr lang="ru-RU" smtClean="0"/>
              <a:t>05.12.2014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7798C96-E314-4AB6-BAA3-7D76BE140D0D}" type="slidenum">
              <a:t>‹#›</a:t>
            </a:fld>
            <a:endParaRPr lang="ru-RU"/>
          </a:p>
        </p:txBody>
      </p:sp>
    </p:spTree>
    <p:extLst>
      <p:ext uri="{BB962C8B-B14F-4D97-AF65-F5344CB8AC3E}">
        <p14:creationId xmlns:p14="http://schemas.microsoft.com/office/powerpoint/2010/main" val="75398975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BC0B194-5D4E-4F3C-A30C-06809C589151}" type="datetime1">
              <a:rPr lang="ru-RU" smtClean="0"/>
              <a:t>05.12.2014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4888233-1D36-478E-A560-CE41C9A1FB47}" type="slidenum">
              <a:t>‹#›</a:t>
            </a:fld>
            <a:endParaRPr lang="ru-RU"/>
          </a:p>
        </p:txBody>
      </p:sp>
    </p:spTree>
    <p:extLst>
      <p:ext uri="{BB962C8B-B14F-4D97-AF65-F5344CB8AC3E}">
        <p14:creationId xmlns:p14="http://schemas.microsoft.com/office/powerpoint/2010/main" val="260935024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E660CAB-CFD2-4B59-B1DD-AE65D248A7EB}" type="datetime1">
              <a:rPr lang="ru-RU" smtClean="0"/>
              <a:t>05.12.2014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4C70A1E-82E5-44D7-93A7-EF9B3F1F9902}" type="slidenum">
              <a:t>‹#›</a:t>
            </a:fld>
            <a:endParaRPr lang="ru-RU"/>
          </a:p>
        </p:txBody>
      </p:sp>
    </p:spTree>
    <p:extLst>
      <p:ext uri="{BB962C8B-B14F-4D97-AF65-F5344CB8AC3E}">
        <p14:creationId xmlns:p14="http://schemas.microsoft.com/office/powerpoint/2010/main" val="386495709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5EB9608-1015-408E-8246-91C373F7DE3A}" type="datetime1">
              <a:rPr lang="ru-RU" smtClean="0"/>
              <a:t>05.12.2014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6FB7792-5A70-47E0-841A-61A104D17DDB}" type="slidenum">
              <a:t>‹#›</a:t>
            </a:fld>
            <a:endParaRPr lang="ru-RU"/>
          </a:p>
        </p:txBody>
      </p:sp>
    </p:spTree>
    <p:extLst>
      <p:ext uri="{BB962C8B-B14F-4D97-AF65-F5344CB8AC3E}">
        <p14:creationId xmlns:p14="http://schemas.microsoft.com/office/powerpoint/2010/main" val="312109743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EF9CDF0-F982-4811-84BC-433CF4BE39EE}" type="datetime1">
              <a:rPr lang="ru-RU" smtClean="0"/>
              <a:t>05.12.2014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851B6BA-DDF8-4F11-AC67-E79691290CA1}" type="slidenum">
              <a:t>‹#›</a:t>
            </a:fld>
            <a:endParaRPr lang="ru-RU"/>
          </a:p>
        </p:txBody>
      </p:sp>
    </p:spTree>
    <p:extLst>
      <p:ext uri="{BB962C8B-B14F-4D97-AF65-F5344CB8AC3E}">
        <p14:creationId xmlns:p14="http://schemas.microsoft.com/office/powerpoint/2010/main" val="78198487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A66C96F-1989-47B5-870C-A39C4152A655}" type="datetime1">
              <a:rPr lang="ru-RU" smtClean="0"/>
              <a:t>05.12.2014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5C0BD40-C3B2-4944-810F-5ACD1E36EB33}" type="slidenum">
              <a:t>‹#›</a:t>
            </a:fld>
            <a:endParaRPr lang="ru-RU"/>
          </a:p>
        </p:txBody>
      </p:sp>
    </p:spTree>
    <p:extLst>
      <p:ext uri="{BB962C8B-B14F-4D97-AF65-F5344CB8AC3E}">
        <p14:creationId xmlns:p14="http://schemas.microsoft.com/office/powerpoint/2010/main" val="334534910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4EBD6E8-C990-412A-AA86-63099A303B09}" type="datetime1">
              <a:rPr lang="ru-RU" smtClean="0"/>
              <a:t>05.12.2014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74D45E2-02FC-44BC-8E47-0C620E519FB1}" type="slidenum">
              <a:t>‹#›</a:t>
            </a:fld>
            <a:endParaRPr lang="ru-RU"/>
          </a:p>
        </p:txBody>
      </p:sp>
    </p:spTree>
    <p:extLst>
      <p:ext uri="{BB962C8B-B14F-4D97-AF65-F5344CB8AC3E}">
        <p14:creationId xmlns:p14="http://schemas.microsoft.com/office/powerpoint/2010/main" val="128457145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229FDCC-0082-4BE2-AE0A-45ED333340A7}" type="datetime1">
              <a:rPr lang="ru-RU" smtClean="0"/>
              <a:t>05.12.2014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82D9885-6CAE-4A7E-9A56-C51DE5F6E4DA}" type="slidenum">
              <a:t>‹#›</a:t>
            </a:fld>
            <a:endParaRPr lang="ru-RU"/>
          </a:p>
        </p:txBody>
      </p:sp>
    </p:spTree>
    <p:extLst>
      <p:ext uri="{BB962C8B-B14F-4D97-AF65-F5344CB8AC3E}">
        <p14:creationId xmlns:p14="http://schemas.microsoft.com/office/powerpoint/2010/main" val="379044141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256E5CB-450E-4747-BE8A-6E36EB0590E7}" type="datetime1">
              <a:rPr lang="ru-RU" smtClean="0"/>
              <a:t>05.12.2014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5B67CEE-757D-4168-B95E-8F1EB7FD1369}" type="slidenum">
              <a:t>‹#›</a:t>
            </a:fld>
            <a:endParaRPr lang="ru-RU"/>
          </a:p>
        </p:txBody>
      </p:sp>
    </p:spTree>
    <p:extLst>
      <p:ext uri="{BB962C8B-B14F-4D97-AF65-F5344CB8AC3E}">
        <p14:creationId xmlns:p14="http://schemas.microsoft.com/office/powerpoint/2010/main" val="91249411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90CBF18-4AD9-4110-AD37-EB6E29C9B112}" type="datetime1">
              <a:rPr lang="ru-RU" smtClean="0"/>
              <a:t>05.12.2014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30D0D74-18C7-45FB-9F0C-F62219749669}" type="slidenum">
              <a:t>‹#›</a:t>
            </a:fld>
            <a:endParaRPr lang="ru-RU"/>
          </a:p>
        </p:txBody>
      </p:sp>
    </p:spTree>
    <p:extLst>
      <p:ext uri="{BB962C8B-B14F-4D97-AF65-F5344CB8AC3E}">
        <p14:creationId xmlns:p14="http://schemas.microsoft.com/office/powerpoint/2010/main" val="36351009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82728A1-26D0-4D4F-BA54-8044C29D8872}" type="datetime1">
              <a:rPr lang="ru-RU" smtClean="0"/>
              <a:t>05.12.2014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F6C26C6-77E5-452D-99D4-4D1ADE521A7B}" type="slidenum">
              <a:t>‹#›</a:t>
            </a:fld>
            <a:endParaRPr lang="ru-RU"/>
          </a:p>
        </p:txBody>
      </p:sp>
    </p:spTree>
    <p:extLst>
      <p:ext uri="{BB962C8B-B14F-4D97-AF65-F5344CB8AC3E}">
        <p14:creationId xmlns:p14="http://schemas.microsoft.com/office/powerpoint/2010/main" val="346975919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62D0AAF-0327-43BD-9135-8AFEEFDA8C12}" type="datetime1">
              <a:rPr lang="ru-RU" smtClean="0"/>
              <a:t>05.12.2014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B074BA4-F83E-4856-A85C-81FB12542D7C}" type="slidenum">
              <a:t>‹#›</a:t>
            </a:fld>
            <a:endParaRPr lang="ru-RU"/>
          </a:p>
        </p:txBody>
      </p:sp>
    </p:spTree>
    <p:extLst>
      <p:ext uri="{BB962C8B-B14F-4D97-AF65-F5344CB8AC3E}">
        <p14:creationId xmlns:p14="http://schemas.microsoft.com/office/powerpoint/2010/main" val="109364568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5246188-1663-4730-B036-3881DFAD528D}" type="datetime1">
              <a:rPr lang="ru-RU" smtClean="0"/>
              <a:t>05.12.2014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34062BF-E2AB-4F5F-8AC7-D02FDDA330F0}" type="slidenum">
              <a:t>‹#›</a:t>
            </a:fld>
            <a:endParaRPr lang="ru-RU"/>
          </a:p>
        </p:txBody>
      </p:sp>
    </p:spTree>
    <p:extLst>
      <p:ext uri="{BB962C8B-B14F-4D97-AF65-F5344CB8AC3E}">
        <p14:creationId xmlns:p14="http://schemas.microsoft.com/office/powerpoint/2010/main" val="398999987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46CDCFA-106C-4BEA-9670-99A9929C953A}" type="datetime1">
              <a:rPr lang="ru-RU" smtClean="0"/>
              <a:t>05.12.2014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0BCC088-6009-4F34-9659-216675436678}" type="slidenum">
              <a:t>‹#›</a:t>
            </a:fld>
            <a:endParaRPr lang="ru-RU"/>
          </a:p>
        </p:txBody>
      </p:sp>
    </p:spTree>
    <p:extLst>
      <p:ext uri="{BB962C8B-B14F-4D97-AF65-F5344CB8AC3E}">
        <p14:creationId xmlns:p14="http://schemas.microsoft.com/office/powerpoint/2010/main" val="16433791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1B452EA-197E-40CB-B7E1-7F651417FE95}" type="datetime1">
              <a:rPr lang="ru-RU" smtClean="0"/>
              <a:t>05.12.2014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89B0E76-E6F4-40D6-878B-4A7D0CC3E523}" type="slidenum">
              <a:t>‹#›</a:t>
            </a:fld>
            <a:endParaRPr lang="ru-RU"/>
          </a:p>
        </p:txBody>
      </p:sp>
    </p:spTree>
    <p:extLst>
      <p:ext uri="{BB962C8B-B14F-4D97-AF65-F5344CB8AC3E}">
        <p14:creationId xmlns:p14="http://schemas.microsoft.com/office/powerpoint/2010/main" val="157110745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76EDB4E-488F-403F-8D71-2EB50C0A4CE6}" type="datetime1">
              <a:rPr lang="ru-RU" smtClean="0"/>
              <a:t>05.12.2014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6FA9225-C66F-4834-8A4E-4AEA6208819A}" type="slidenum">
              <a:t>‹#›</a:t>
            </a:fld>
            <a:endParaRPr lang="ru-RU"/>
          </a:p>
        </p:txBody>
      </p:sp>
    </p:spTree>
    <p:extLst>
      <p:ext uri="{BB962C8B-B14F-4D97-AF65-F5344CB8AC3E}">
        <p14:creationId xmlns:p14="http://schemas.microsoft.com/office/powerpoint/2010/main" val="319124715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24CC19A-512C-46E2-B3FD-19AB70D0256E}" type="datetime1">
              <a:rPr lang="ru-RU" smtClean="0"/>
              <a:t>05.12.2014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B690B9E-AD46-492F-90B7-6EC4A4BD2E6D}" type="slidenum">
              <a:t>‹#›</a:t>
            </a:fld>
            <a:endParaRPr lang="ru-RU"/>
          </a:p>
        </p:txBody>
      </p:sp>
    </p:spTree>
    <p:extLst>
      <p:ext uri="{BB962C8B-B14F-4D97-AF65-F5344CB8AC3E}">
        <p14:creationId xmlns:p14="http://schemas.microsoft.com/office/powerpoint/2010/main" val="138776508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F008117-4DAB-4065-AA3A-05FFA80794E8}" type="datetime1">
              <a:rPr lang="ru-RU" smtClean="0"/>
              <a:t>05.12.2014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6EA04F7-CC97-48A0-8C6E-2E8B1AE70228}" type="slidenum">
              <a:t>‹#›</a:t>
            </a:fld>
            <a:endParaRPr lang="ru-RU"/>
          </a:p>
        </p:txBody>
      </p:sp>
    </p:spTree>
    <p:extLst>
      <p:ext uri="{BB962C8B-B14F-4D97-AF65-F5344CB8AC3E}">
        <p14:creationId xmlns:p14="http://schemas.microsoft.com/office/powerpoint/2010/main" val="82111145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2C42046-E41D-4974-9460-EEDD7884BC02}" type="datetime1">
              <a:rPr lang="ru-RU" smtClean="0"/>
              <a:t>05.12.2014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37E392B-A28E-42A1-A29D-68B18E3B35E7}" type="slidenum">
              <a:t>‹#›</a:t>
            </a:fld>
            <a:endParaRPr lang="ru-RU"/>
          </a:p>
        </p:txBody>
      </p:sp>
    </p:spTree>
    <p:extLst>
      <p:ext uri="{BB962C8B-B14F-4D97-AF65-F5344CB8AC3E}">
        <p14:creationId xmlns:p14="http://schemas.microsoft.com/office/powerpoint/2010/main" val="99208992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4B21313-6376-41DC-A0B5-AFC37524D0DF}" type="datetime1">
              <a:rPr lang="ru-RU" smtClean="0"/>
              <a:t>05.12.2014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589826E-32E8-4315-85C9-58945FFA7831}" type="slidenum">
              <a:t>‹#›</a:t>
            </a:fld>
            <a:endParaRPr lang="ru-RU"/>
          </a:p>
        </p:txBody>
      </p:sp>
    </p:spTree>
    <p:extLst>
      <p:ext uri="{BB962C8B-B14F-4D97-AF65-F5344CB8AC3E}">
        <p14:creationId xmlns:p14="http://schemas.microsoft.com/office/powerpoint/2010/main" val="182643717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0CA1FE8-D0FA-44B5-BF16-6E6CA5D1710F}" type="datetime1">
              <a:rPr lang="ru-RU" smtClean="0"/>
              <a:t>05.12.2014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9AF33AC-830B-44AC-BA13-2FBC097E2F9C}" type="slidenum">
              <a:t>‹#›</a:t>
            </a:fld>
            <a:endParaRPr lang="ru-RU"/>
          </a:p>
        </p:txBody>
      </p:sp>
    </p:spTree>
    <p:extLst>
      <p:ext uri="{BB962C8B-B14F-4D97-AF65-F5344CB8AC3E}">
        <p14:creationId xmlns:p14="http://schemas.microsoft.com/office/powerpoint/2010/main" val="25731628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4A709C8-5275-4BF2-98A4-051828F1310A}" type="datetime1">
              <a:rPr lang="ru-RU" smtClean="0"/>
              <a:t>05.12.2014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AE4A0F6-01B2-4F52-AA2B-A34C5622B862}" type="slidenum">
              <a:t>‹#›</a:t>
            </a:fld>
            <a:endParaRPr lang="ru-RU"/>
          </a:p>
        </p:txBody>
      </p:sp>
    </p:spTree>
    <p:extLst>
      <p:ext uri="{BB962C8B-B14F-4D97-AF65-F5344CB8AC3E}">
        <p14:creationId xmlns:p14="http://schemas.microsoft.com/office/powerpoint/2010/main" val="382526594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8F635C3-70B8-4C92-9A6F-0664E8ED0F85}" type="datetime1">
              <a:rPr lang="ru-RU" smtClean="0"/>
              <a:t>05.12.2014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B6BD5A6-8448-4ABB-A09D-F60FFD0EBD55}" type="slidenum">
              <a:t>‹#›</a:t>
            </a:fld>
            <a:endParaRPr lang="ru-RU"/>
          </a:p>
        </p:txBody>
      </p:sp>
    </p:spTree>
    <p:extLst>
      <p:ext uri="{BB962C8B-B14F-4D97-AF65-F5344CB8AC3E}">
        <p14:creationId xmlns:p14="http://schemas.microsoft.com/office/powerpoint/2010/main" val="414321621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0D0E8C9-0BF6-42F0-90C8-2828C0AC2DF1}" type="datetime1">
              <a:rPr lang="ru-RU" smtClean="0"/>
              <a:t>05.12.2014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45AA8B9-9482-42EE-9A1C-D6C44F845B77}" type="slidenum">
              <a:t>‹#›</a:t>
            </a:fld>
            <a:endParaRPr lang="ru-RU"/>
          </a:p>
        </p:txBody>
      </p:sp>
    </p:spTree>
    <p:extLst>
      <p:ext uri="{BB962C8B-B14F-4D97-AF65-F5344CB8AC3E}">
        <p14:creationId xmlns:p14="http://schemas.microsoft.com/office/powerpoint/2010/main" val="270691044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16476E1-F37B-4225-BF44-79AA94FB4BB0}" type="datetime1">
              <a:rPr lang="ru-RU" smtClean="0"/>
              <a:t>05.12.2014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6C45B00-917F-4344-A23A-2B46A20DE98D}" type="slidenum">
              <a:t>‹#›</a:t>
            </a:fld>
            <a:endParaRPr lang="ru-RU"/>
          </a:p>
        </p:txBody>
      </p:sp>
    </p:spTree>
    <p:extLst>
      <p:ext uri="{BB962C8B-B14F-4D97-AF65-F5344CB8AC3E}">
        <p14:creationId xmlns:p14="http://schemas.microsoft.com/office/powerpoint/2010/main" val="261921753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9D90AB1-A011-482A-B057-984D7F1587A8}" type="datetime1">
              <a:rPr lang="ru-RU" smtClean="0"/>
              <a:t>05.12.2014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3B4CC9A-5F01-4F84-B601-E529EB4073E8}" type="slidenum">
              <a:t>‹#›</a:t>
            </a:fld>
            <a:endParaRPr lang="ru-RU"/>
          </a:p>
        </p:txBody>
      </p:sp>
    </p:spTree>
    <p:extLst>
      <p:ext uri="{BB962C8B-B14F-4D97-AF65-F5344CB8AC3E}">
        <p14:creationId xmlns:p14="http://schemas.microsoft.com/office/powerpoint/2010/main" val="300895656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3980D46-BE01-4882-94A7-6BFAD19AA4C1}" type="datetime1">
              <a:rPr lang="ru-RU" smtClean="0"/>
              <a:t>05.12.2014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CC19DFB-0126-4ECA-BAF1-4C688C43CF06}" type="slidenum">
              <a:t>‹#›</a:t>
            </a:fld>
            <a:endParaRPr lang="ru-RU"/>
          </a:p>
        </p:txBody>
      </p:sp>
    </p:spTree>
    <p:extLst>
      <p:ext uri="{BB962C8B-B14F-4D97-AF65-F5344CB8AC3E}">
        <p14:creationId xmlns:p14="http://schemas.microsoft.com/office/powerpoint/2010/main" val="412915830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7E0E34E-6A40-4747-B5F1-2F3499F0A0FE}" type="datetime1">
              <a:rPr lang="ru-RU" smtClean="0"/>
              <a:t>05.12.2014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B801E35-A83D-42C0-AF98-6682B2DFF331}" type="slidenum">
              <a:t>‹#›</a:t>
            </a:fld>
            <a:endParaRPr lang="ru-RU"/>
          </a:p>
        </p:txBody>
      </p:sp>
    </p:spTree>
    <p:extLst>
      <p:ext uri="{BB962C8B-B14F-4D97-AF65-F5344CB8AC3E}">
        <p14:creationId xmlns:p14="http://schemas.microsoft.com/office/powerpoint/2010/main" val="409267107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6FAEB2E-2A80-47E9-8EE3-0AE0FECC6DEB}" type="datetime1">
              <a:rPr lang="ru-RU" smtClean="0"/>
              <a:t>05.12.2014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E00D1BB-EB58-4BED-9227-9EC0C4D8C381}" type="slidenum">
              <a:t>‹#›</a:t>
            </a:fld>
            <a:endParaRPr lang="ru-RU"/>
          </a:p>
        </p:txBody>
      </p:sp>
    </p:spTree>
    <p:extLst>
      <p:ext uri="{BB962C8B-B14F-4D97-AF65-F5344CB8AC3E}">
        <p14:creationId xmlns:p14="http://schemas.microsoft.com/office/powerpoint/2010/main" val="171795980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9AB4442-0B3A-413D-B063-705771845342}" type="datetime1">
              <a:rPr lang="ru-RU" smtClean="0"/>
              <a:t>05.12.2014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E10FE89-3DA5-43D1-8541-92D18515DD36}" type="slidenum">
              <a:t>‹#›</a:t>
            </a:fld>
            <a:endParaRPr lang="ru-RU"/>
          </a:p>
        </p:txBody>
      </p:sp>
    </p:spTree>
    <p:extLst>
      <p:ext uri="{BB962C8B-B14F-4D97-AF65-F5344CB8AC3E}">
        <p14:creationId xmlns:p14="http://schemas.microsoft.com/office/powerpoint/2010/main" val="205250614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E33DD4A-FD4F-45E4-AA66-B0DFD64633F7}" type="datetime1">
              <a:rPr lang="ru-RU" smtClean="0"/>
              <a:t>05.12.2014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CC70338-8333-4678-B545-C82D7EEC17E6}" type="slidenum">
              <a:t>‹#›</a:t>
            </a:fld>
            <a:endParaRPr lang="ru-RU"/>
          </a:p>
        </p:txBody>
      </p:sp>
    </p:spTree>
    <p:extLst>
      <p:ext uri="{BB962C8B-B14F-4D97-AF65-F5344CB8AC3E}">
        <p14:creationId xmlns:p14="http://schemas.microsoft.com/office/powerpoint/2010/main" val="10435263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76BAC09-B9D4-4F85-81ED-914F28DF0983}" type="datetime1">
              <a:rPr lang="ru-RU" smtClean="0"/>
              <a:t>05.12.2014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7ADC133-ECA2-4CB4-BB5C-D74EB1E8FC4F}" type="slidenum">
              <a:t>‹#›</a:t>
            </a:fld>
            <a:endParaRPr lang="ru-RU"/>
          </a:p>
        </p:txBody>
      </p:sp>
    </p:spTree>
    <p:extLst>
      <p:ext uri="{BB962C8B-B14F-4D97-AF65-F5344CB8AC3E}">
        <p14:creationId xmlns:p14="http://schemas.microsoft.com/office/powerpoint/2010/main" val="38940667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F89D72E-51FC-40C2-90CB-B40311BC0CD7}" type="datetime1">
              <a:rPr lang="ru-RU" smtClean="0"/>
              <a:t>05.12.2014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CF08C05-2FDE-4D1E-B4AA-017AB5BBE92B}" type="slidenum">
              <a:t>‹#›</a:t>
            </a:fld>
            <a:endParaRPr lang="ru-RU"/>
          </a:p>
        </p:txBody>
      </p:sp>
    </p:spTree>
    <p:extLst>
      <p:ext uri="{BB962C8B-B14F-4D97-AF65-F5344CB8AC3E}">
        <p14:creationId xmlns:p14="http://schemas.microsoft.com/office/powerpoint/2010/main" val="99743280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D8FC827-4DA0-453F-8FD1-076FF2BEA557}" type="datetime1">
              <a:rPr lang="ru-RU" smtClean="0"/>
              <a:t>05.12.2014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CEFA31D-2C5D-4692-A84C-18BE036518A1}" type="slidenum">
              <a:t>‹#›</a:t>
            </a:fld>
            <a:endParaRPr lang="ru-RU"/>
          </a:p>
        </p:txBody>
      </p:sp>
    </p:spTree>
    <p:extLst>
      <p:ext uri="{BB962C8B-B14F-4D97-AF65-F5344CB8AC3E}">
        <p14:creationId xmlns:p14="http://schemas.microsoft.com/office/powerpoint/2010/main" val="65036852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FAE28AA-4AB3-4B0F-85C3-3899C91000B8}" type="datetime1">
              <a:rPr lang="ru-RU" smtClean="0"/>
              <a:t>05.12.2014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99D645A-0AB6-4A4E-82B6-5CF1D15E1CF3}" type="slidenum">
              <a:t>‹#›</a:t>
            </a:fld>
            <a:endParaRPr lang="ru-RU"/>
          </a:p>
        </p:txBody>
      </p:sp>
    </p:spTree>
    <p:extLst>
      <p:ext uri="{BB962C8B-B14F-4D97-AF65-F5344CB8AC3E}">
        <p14:creationId xmlns:p14="http://schemas.microsoft.com/office/powerpoint/2010/main" val="296762177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F56A59C-BAE1-457E-A7BD-3E50E873E967}" type="datetime1">
              <a:rPr lang="ru-RU" smtClean="0"/>
              <a:t>05.12.2014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99B9E20-18FF-4983-A239-3C03ABCD3AA2}" type="slidenum">
              <a:t>‹#›</a:t>
            </a:fld>
            <a:endParaRPr lang="ru-RU"/>
          </a:p>
        </p:txBody>
      </p:sp>
    </p:spTree>
    <p:extLst>
      <p:ext uri="{BB962C8B-B14F-4D97-AF65-F5344CB8AC3E}">
        <p14:creationId xmlns:p14="http://schemas.microsoft.com/office/powerpoint/2010/main" val="85778050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6C8413C-E75A-4210-89C6-51E55503EF41}" type="datetime1">
              <a:rPr lang="ru-RU" smtClean="0"/>
              <a:t>05.12.2014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65F8137-336A-4064-8DCA-7817CD9B9670}" type="slidenum">
              <a:t>‹#›</a:t>
            </a:fld>
            <a:endParaRPr lang="ru-RU"/>
          </a:p>
        </p:txBody>
      </p:sp>
    </p:spTree>
    <p:extLst>
      <p:ext uri="{BB962C8B-B14F-4D97-AF65-F5344CB8AC3E}">
        <p14:creationId xmlns:p14="http://schemas.microsoft.com/office/powerpoint/2010/main" val="256811692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F4C8806-2539-4EB2-B247-508A0118AAE3}" type="datetime1">
              <a:rPr lang="ru-RU" smtClean="0"/>
              <a:t>05.12.2014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049E2D5-0666-4F8B-AEE8-6CEED74012EF}" type="slidenum">
              <a:t>‹#›</a:t>
            </a:fld>
            <a:endParaRPr lang="ru-RU"/>
          </a:p>
        </p:txBody>
      </p:sp>
    </p:spTree>
    <p:extLst>
      <p:ext uri="{BB962C8B-B14F-4D97-AF65-F5344CB8AC3E}">
        <p14:creationId xmlns:p14="http://schemas.microsoft.com/office/powerpoint/2010/main" val="311404025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6A6F809-C676-4056-8E04-14AAAA9C1C6A}" type="datetime1">
              <a:rPr lang="ru-RU" smtClean="0"/>
              <a:t>05.12.2014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C44B6DF-0AE4-4AA0-BC52-14D487551134}" type="slidenum">
              <a:t>‹#›</a:t>
            </a:fld>
            <a:endParaRPr lang="ru-RU"/>
          </a:p>
        </p:txBody>
      </p:sp>
    </p:spTree>
    <p:extLst>
      <p:ext uri="{BB962C8B-B14F-4D97-AF65-F5344CB8AC3E}">
        <p14:creationId xmlns:p14="http://schemas.microsoft.com/office/powerpoint/2010/main" val="111849063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988FF01-6471-438E-95D4-E13945E8D4D2}" type="datetime1">
              <a:rPr lang="ru-RU" smtClean="0"/>
              <a:t>05.12.2014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00BE0A-3FAA-4814-AFD2-4CBF9232360F}" type="slidenum">
              <a:t>‹#›</a:t>
            </a:fld>
            <a:endParaRPr lang="ru-RU"/>
          </a:p>
        </p:txBody>
      </p:sp>
    </p:spTree>
    <p:extLst>
      <p:ext uri="{BB962C8B-B14F-4D97-AF65-F5344CB8AC3E}">
        <p14:creationId xmlns:p14="http://schemas.microsoft.com/office/powerpoint/2010/main" val="196765466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6196D7F-5471-46B0-B9B0-8251D46DA8EC}" type="datetime1">
              <a:rPr lang="ru-RU" smtClean="0"/>
              <a:t>05.12.2014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5FFDB90-3702-48D3-98EF-655686A0BC7A}" type="slidenum">
              <a:t>‹#›</a:t>
            </a:fld>
            <a:endParaRPr lang="ru-RU"/>
          </a:p>
        </p:txBody>
      </p:sp>
    </p:spTree>
    <p:extLst>
      <p:ext uri="{BB962C8B-B14F-4D97-AF65-F5344CB8AC3E}">
        <p14:creationId xmlns:p14="http://schemas.microsoft.com/office/powerpoint/2010/main" val="77468485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4F40A93-5E4A-41A1-9C01-0683F09C3924}" type="datetime1">
              <a:rPr lang="ru-RU" smtClean="0"/>
              <a:t>05.12.2014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4BC8F32-E0B9-47C7-B092-725FC0EB1CD5}" type="slidenum">
              <a:t>‹#›</a:t>
            </a:fld>
            <a:endParaRPr lang="ru-RU"/>
          </a:p>
        </p:txBody>
      </p:sp>
    </p:spTree>
    <p:extLst>
      <p:ext uri="{BB962C8B-B14F-4D97-AF65-F5344CB8AC3E}">
        <p14:creationId xmlns:p14="http://schemas.microsoft.com/office/powerpoint/2010/main" val="397989612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9CCDBC7-A5C0-41ED-BE3A-A911B928772F}" type="datetime1">
              <a:rPr lang="ru-RU" smtClean="0"/>
              <a:t>05.12.2014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633940F-7F51-4F38-A188-463CFB6E25FF}" type="slidenum">
              <a:t>‹#›</a:t>
            </a:fld>
            <a:endParaRPr lang="ru-RU"/>
          </a:p>
        </p:txBody>
      </p:sp>
    </p:spTree>
    <p:extLst>
      <p:ext uri="{BB962C8B-B14F-4D97-AF65-F5344CB8AC3E}">
        <p14:creationId xmlns:p14="http://schemas.microsoft.com/office/powerpoint/2010/main" val="34151077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48D3120-3966-4E97-9C70-905B5C46A828}" type="datetime1">
              <a:rPr lang="ru-RU" smtClean="0"/>
              <a:t>05.12.2014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8CB2A6E-86A8-43EE-8BED-189E990AE567}" type="slidenum">
              <a:t>‹#›</a:t>
            </a:fld>
            <a:endParaRPr lang="ru-RU"/>
          </a:p>
        </p:txBody>
      </p:sp>
    </p:spTree>
    <p:extLst>
      <p:ext uri="{BB962C8B-B14F-4D97-AF65-F5344CB8AC3E}">
        <p14:creationId xmlns:p14="http://schemas.microsoft.com/office/powerpoint/2010/main" val="401129627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8D7376A-23F7-4CE2-92BA-6236688096E1}" type="datetime1">
              <a:rPr lang="ru-RU" smtClean="0"/>
              <a:t>05.12.2014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5DDCA1F-E9EC-4315-BE94-C229FF99EDE6}" type="slidenum">
              <a:t>‹#›</a:t>
            </a:fld>
            <a:endParaRPr lang="ru-RU"/>
          </a:p>
        </p:txBody>
      </p:sp>
    </p:spTree>
    <p:extLst>
      <p:ext uri="{BB962C8B-B14F-4D97-AF65-F5344CB8AC3E}">
        <p14:creationId xmlns:p14="http://schemas.microsoft.com/office/powerpoint/2010/main" val="293834586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D9DBD52-4017-40FC-AC69-89D663550B65}" type="datetime1">
              <a:rPr lang="ru-RU" smtClean="0"/>
              <a:t>05.12.2014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467AF28-3BBA-4A37-87FA-C558BDF4BC47}" type="slidenum">
              <a:t>‹#›</a:t>
            </a:fld>
            <a:endParaRPr lang="ru-RU"/>
          </a:p>
        </p:txBody>
      </p:sp>
    </p:spTree>
    <p:extLst>
      <p:ext uri="{BB962C8B-B14F-4D97-AF65-F5344CB8AC3E}">
        <p14:creationId xmlns:p14="http://schemas.microsoft.com/office/powerpoint/2010/main" val="304284148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CD2BB84-FF4D-4221-95D8-B55C1B733D3E}" type="datetime1">
              <a:rPr lang="ru-RU" smtClean="0"/>
              <a:t>05.12.2014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6FE6B19-27D4-40F5-8DED-A578E9AE156B}" type="slidenum">
              <a:t>‹#›</a:t>
            </a:fld>
            <a:endParaRPr lang="ru-RU"/>
          </a:p>
        </p:txBody>
      </p:sp>
    </p:spTree>
    <p:extLst>
      <p:ext uri="{BB962C8B-B14F-4D97-AF65-F5344CB8AC3E}">
        <p14:creationId xmlns:p14="http://schemas.microsoft.com/office/powerpoint/2010/main" val="86515100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A48D90B-758B-4DC7-B7BB-0B7C242BF761}" type="datetime1">
              <a:rPr lang="ru-RU" smtClean="0"/>
              <a:t>05.12.2014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163DF0-844C-49D5-93D7-919940D3CCDC}" type="slidenum">
              <a:t>‹#›</a:t>
            </a:fld>
            <a:endParaRPr lang="ru-RU"/>
          </a:p>
        </p:txBody>
      </p:sp>
    </p:spTree>
    <p:extLst>
      <p:ext uri="{BB962C8B-B14F-4D97-AF65-F5344CB8AC3E}">
        <p14:creationId xmlns:p14="http://schemas.microsoft.com/office/powerpoint/2010/main" val="292593038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D95CF00-88FF-4D72-99D4-2B2B51627BF9}" type="datetime1">
              <a:rPr lang="ru-RU" smtClean="0"/>
              <a:t>05.12.2014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FC357B1-7FA9-4DD7-8B81-48DAC037F3C3}" type="slidenum">
              <a:t>‹#›</a:t>
            </a:fld>
            <a:endParaRPr lang="ru-RU"/>
          </a:p>
        </p:txBody>
      </p:sp>
    </p:spTree>
    <p:extLst>
      <p:ext uri="{BB962C8B-B14F-4D97-AF65-F5344CB8AC3E}">
        <p14:creationId xmlns:p14="http://schemas.microsoft.com/office/powerpoint/2010/main" val="29127699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0A2DA29-939C-4F68-956A-10EAE5589F81}" type="datetime1">
              <a:rPr lang="ru-RU" smtClean="0"/>
              <a:t>05.12.2014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2D91A90-ACAE-4961-B342-F75A5C466F59}" type="slidenum">
              <a:t>‹#›</a:t>
            </a:fld>
            <a:endParaRPr lang="ru-RU"/>
          </a:p>
        </p:txBody>
      </p:sp>
    </p:spTree>
    <p:extLst>
      <p:ext uri="{BB962C8B-B14F-4D97-AF65-F5344CB8AC3E}">
        <p14:creationId xmlns:p14="http://schemas.microsoft.com/office/powerpoint/2010/main" val="28090101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9A632E6-A793-4A17-B723-E67B168D0B9F}" type="datetime1">
              <a:rPr lang="ru-RU" smtClean="0"/>
              <a:t>05.12.2014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B1E63EB-5121-4E79-BFE3-227A3DDA22CE}" type="slidenum">
              <a:t>‹#›</a:t>
            </a:fld>
            <a:endParaRPr lang="ru-RU"/>
          </a:p>
        </p:txBody>
      </p:sp>
    </p:spTree>
    <p:extLst>
      <p:ext uri="{BB962C8B-B14F-4D97-AF65-F5344CB8AC3E}">
        <p14:creationId xmlns:p14="http://schemas.microsoft.com/office/powerpoint/2010/main" val="10109401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24E441E-78B0-4437-935F-476E550F1E08}" type="datetime1">
              <a:rPr lang="ru-RU" smtClean="0"/>
              <a:t>05.12.2014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90185A7-2FD5-4EC5-A88B-5CA071B149CF}" type="slidenum">
              <a:t>‹#›</a:t>
            </a:fld>
            <a:endParaRPr lang="ru-RU"/>
          </a:p>
        </p:txBody>
      </p:sp>
    </p:spTree>
    <p:extLst>
      <p:ext uri="{BB962C8B-B14F-4D97-AF65-F5344CB8AC3E}">
        <p14:creationId xmlns:p14="http://schemas.microsoft.com/office/powerpoint/2010/main" val="20427626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B6BB7E9-E308-4B09-B701-3FACD6FB8159}" type="datetime1">
              <a:rPr lang="ru-RU" smtClean="0"/>
              <a:t>05.12.2014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C370F8A-A2DC-4C1C-8DE3-33E9E8E3E46A}" type="slidenum">
              <a:t>‹#›</a:t>
            </a:fld>
            <a:endParaRPr lang="ru-RU"/>
          </a:p>
        </p:txBody>
      </p:sp>
    </p:spTree>
    <p:extLst>
      <p:ext uri="{BB962C8B-B14F-4D97-AF65-F5344CB8AC3E}">
        <p14:creationId xmlns:p14="http://schemas.microsoft.com/office/powerpoint/2010/main" val="3066998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EB02AAB-6A58-448A-8297-3E9AB80019BA}" type="datetime1">
              <a:rPr lang="ru-RU" smtClean="0"/>
              <a:t>05.12.2014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F01BBE3-B618-47B5-94D7-2CFDA4E7E81A}" type="slidenum">
              <a:t>‹#›</a:t>
            </a:fld>
            <a:endParaRPr lang="ru-RU"/>
          </a:p>
        </p:txBody>
      </p:sp>
    </p:spTree>
    <p:extLst>
      <p:ext uri="{BB962C8B-B14F-4D97-AF65-F5344CB8AC3E}">
        <p14:creationId xmlns:p14="http://schemas.microsoft.com/office/powerpoint/2010/main" val="4052858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4DD59A4-83F5-4ABF-9542-A4E015DF5C90}" type="datetime1">
              <a:rPr lang="ru-RU" smtClean="0"/>
              <a:t>05.12.2014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84D23C9-93A2-4C35-8800-7775796FAF49}" type="slidenum">
              <a:t>‹#›</a:t>
            </a:fld>
            <a:endParaRPr lang="ru-RU"/>
          </a:p>
        </p:txBody>
      </p:sp>
    </p:spTree>
    <p:extLst>
      <p:ext uri="{BB962C8B-B14F-4D97-AF65-F5344CB8AC3E}">
        <p14:creationId xmlns:p14="http://schemas.microsoft.com/office/powerpoint/2010/main" val="32472816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1663434-37B9-4466-8F15-421CB8FD921F}" type="datetime1">
              <a:rPr lang="ru-RU" smtClean="0"/>
              <a:t>05.12.2014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D9038BD-33B6-4A4C-9CA0-FE8F3124C39A}" type="slidenum">
              <a:t>‹#›</a:t>
            </a:fld>
            <a:endParaRPr lang="ru-RU"/>
          </a:p>
        </p:txBody>
      </p:sp>
    </p:spTree>
    <p:extLst>
      <p:ext uri="{BB962C8B-B14F-4D97-AF65-F5344CB8AC3E}">
        <p14:creationId xmlns:p14="http://schemas.microsoft.com/office/powerpoint/2010/main" val="20560514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0EDB9BF-4B91-432A-AD4E-8E57EE1B47B1}" type="datetime1">
              <a:rPr lang="ru-RU" smtClean="0"/>
              <a:t>05.12.2014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F10165B-F385-40B2-A4BF-8250CC542B06}" type="slidenum">
              <a:t>‹#›</a:t>
            </a:fld>
            <a:endParaRPr lang="ru-RU"/>
          </a:p>
        </p:txBody>
      </p:sp>
    </p:spTree>
    <p:extLst>
      <p:ext uri="{BB962C8B-B14F-4D97-AF65-F5344CB8AC3E}">
        <p14:creationId xmlns:p14="http://schemas.microsoft.com/office/powerpoint/2010/main" val="15270977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8B3CD32-137C-4164-932E-A0C29A09A9D2}" type="datetime1">
              <a:rPr lang="ru-RU" smtClean="0"/>
              <a:t>05.12.2014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773A365-F0CC-4A1D-BBE4-287739C533AC}" type="slidenum">
              <a:t>‹#›</a:t>
            </a:fld>
            <a:endParaRPr lang="ru-RU"/>
          </a:p>
        </p:txBody>
      </p:sp>
    </p:spTree>
    <p:extLst>
      <p:ext uri="{BB962C8B-B14F-4D97-AF65-F5344CB8AC3E}">
        <p14:creationId xmlns:p14="http://schemas.microsoft.com/office/powerpoint/2010/main" val="14527065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1700F54-8AEC-40FE-8DBA-999A13D7DBFC}" type="datetime1">
              <a:rPr lang="ru-RU" smtClean="0"/>
              <a:t>05.12.2014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FB97447-B9D0-4158-82C4-BE1B968271DD}" type="slidenum">
              <a:t>‹#›</a:t>
            </a:fld>
            <a:endParaRPr lang="ru-RU"/>
          </a:p>
        </p:txBody>
      </p:sp>
    </p:spTree>
    <p:extLst>
      <p:ext uri="{BB962C8B-B14F-4D97-AF65-F5344CB8AC3E}">
        <p14:creationId xmlns:p14="http://schemas.microsoft.com/office/powerpoint/2010/main" val="13903280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2E71937-3F2F-407F-905D-E2289E1B4CD6}" type="datetime1">
              <a:rPr lang="ru-RU" smtClean="0"/>
              <a:t>05.12.2014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C2990C-2F57-414E-9983-11BCBDC8B1D8}" type="slidenum">
              <a:t>‹#›</a:t>
            </a:fld>
            <a:endParaRPr lang="ru-RU"/>
          </a:p>
        </p:txBody>
      </p:sp>
    </p:spTree>
    <p:extLst>
      <p:ext uri="{BB962C8B-B14F-4D97-AF65-F5344CB8AC3E}">
        <p14:creationId xmlns:p14="http://schemas.microsoft.com/office/powerpoint/2010/main" val="37696663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359FF72-2F6C-42A2-BE60-292BFEF37675}" type="datetime1">
              <a:rPr lang="ru-RU" smtClean="0"/>
              <a:t>05.12.2014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6A24532-003C-4C74-AA3A-F1ED65E80EA8}" type="slidenum">
              <a:t>‹#›</a:t>
            </a:fld>
            <a:endParaRPr lang="ru-RU"/>
          </a:p>
        </p:txBody>
      </p:sp>
    </p:spTree>
    <p:extLst>
      <p:ext uri="{BB962C8B-B14F-4D97-AF65-F5344CB8AC3E}">
        <p14:creationId xmlns:p14="http://schemas.microsoft.com/office/powerpoint/2010/main" val="24634311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AF9FDC1-792F-4BC8-8144-70BB6BA31E12}" type="datetime1">
              <a:rPr lang="ru-RU" smtClean="0"/>
              <a:t>05.12.2014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AC77191-BD2F-4649-80BD-497078177EF1}" type="slidenum">
              <a:t>‹#›</a:t>
            </a:fld>
            <a:endParaRPr lang="ru-RU"/>
          </a:p>
        </p:txBody>
      </p:sp>
    </p:spTree>
    <p:extLst>
      <p:ext uri="{BB962C8B-B14F-4D97-AF65-F5344CB8AC3E}">
        <p14:creationId xmlns:p14="http://schemas.microsoft.com/office/powerpoint/2010/main" val="35008535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DCE4D54-884A-4B45-9FDA-06C293E1FE0F}" type="datetime1">
              <a:rPr lang="ru-RU" smtClean="0"/>
              <a:t>05.12.2014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AD8A83C-AEA4-4E72-9AE8-5E5BE2427CC4}" type="slidenum">
              <a:t>‹#›</a:t>
            </a:fld>
            <a:endParaRPr lang="ru-RU"/>
          </a:p>
        </p:txBody>
      </p:sp>
    </p:spTree>
    <p:extLst>
      <p:ext uri="{BB962C8B-B14F-4D97-AF65-F5344CB8AC3E}">
        <p14:creationId xmlns:p14="http://schemas.microsoft.com/office/powerpoint/2010/main" val="29637771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35A66C6-641E-4CF6-B202-5928B350608C}" type="datetime1">
              <a:rPr lang="ru-RU" smtClean="0"/>
              <a:t>05.12.2014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BFD0B56-BFE8-4C1E-A85C-DB6925E0031D}" type="slidenum">
              <a:t>‹#›</a:t>
            </a:fld>
            <a:endParaRPr lang="ru-RU"/>
          </a:p>
        </p:txBody>
      </p:sp>
    </p:spTree>
    <p:extLst>
      <p:ext uri="{BB962C8B-B14F-4D97-AF65-F5344CB8AC3E}">
        <p14:creationId xmlns:p14="http://schemas.microsoft.com/office/powerpoint/2010/main" val="2283176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9F0E6E0-F4B0-43D4-BE2A-4C71783E4F83}" type="datetime1">
              <a:rPr lang="ru-RU" smtClean="0"/>
              <a:t>05.12.2014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D892BF7-7848-4F4B-B6EB-8204E800DF08}" type="slidenum">
              <a:t>‹#›</a:t>
            </a:fld>
            <a:endParaRPr lang="ru-RU"/>
          </a:p>
        </p:txBody>
      </p:sp>
    </p:spTree>
    <p:extLst>
      <p:ext uri="{BB962C8B-B14F-4D97-AF65-F5344CB8AC3E}">
        <p14:creationId xmlns:p14="http://schemas.microsoft.com/office/powerpoint/2010/main" val="1325658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F032899-D312-4BF4-AE55-14BCA076E0F2}" type="datetime1">
              <a:rPr lang="ru-RU" smtClean="0"/>
              <a:t>05.12.2014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B4FE86B-67E2-4381-869B-988C035E4275}" type="slidenum">
              <a:t>‹#›</a:t>
            </a:fld>
            <a:endParaRPr lang="ru-RU"/>
          </a:p>
        </p:txBody>
      </p:sp>
    </p:spTree>
    <p:extLst>
      <p:ext uri="{BB962C8B-B14F-4D97-AF65-F5344CB8AC3E}">
        <p14:creationId xmlns:p14="http://schemas.microsoft.com/office/powerpoint/2010/main" val="21439775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2FA0066-FB74-47E9-83E0-20A8E27AB93F}" type="datetime1">
              <a:rPr lang="ru-RU" smtClean="0"/>
              <a:t>05.12.2014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94E19BE-2E21-439F-B8F8-DDE41D5BCB07}" type="slidenum">
              <a:t>‹#›</a:t>
            </a:fld>
            <a:endParaRPr lang="ru-RU"/>
          </a:p>
        </p:txBody>
      </p:sp>
    </p:spTree>
    <p:extLst>
      <p:ext uri="{BB962C8B-B14F-4D97-AF65-F5344CB8AC3E}">
        <p14:creationId xmlns:p14="http://schemas.microsoft.com/office/powerpoint/2010/main" val="39401663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4D97039-0D56-4A27-976A-C519CC108617}" type="datetime1">
              <a:rPr lang="ru-RU" smtClean="0"/>
              <a:t>05.12.2014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2D98B21-9C67-4BDC-B1FF-2D23FA784F4C}" type="slidenum">
              <a:t>‹#›</a:t>
            </a:fld>
            <a:endParaRPr lang="ru-RU"/>
          </a:p>
        </p:txBody>
      </p:sp>
    </p:spTree>
    <p:extLst>
      <p:ext uri="{BB962C8B-B14F-4D97-AF65-F5344CB8AC3E}">
        <p14:creationId xmlns:p14="http://schemas.microsoft.com/office/powerpoint/2010/main" val="35097035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721F80B-FCBF-48DB-B728-A1265ED7EEF3}" type="datetime1">
              <a:rPr lang="ru-RU" smtClean="0"/>
              <a:t>05.12.2014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CD3FE71-1672-47A8-A644-221814F8DCFA}" type="slidenum">
              <a:t>‹#›</a:t>
            </a:fld>
            <a:endParaRPr lang="ru-RU"/>
          </a:p>
        </p:txBody>
      </p:sp>
    </p:spTree>
    <p:extLst>
      <p:ext uri="{BB962C8B-B14F-4D97-AF65-F5344CB8AC3E}">
        <p14:creationId xmlns:p14="http://schemas.microsoft.com/office/powerpoint/2010/main" val="41665460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34EC61A-8B2F-4BA7-BF84-AC7D47D271D9}" type="datetime1">
              <a:rPr lang="ru-RU" smtClean="0"/>
              <a:t>05.12.2014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3EEC424-CF21-4239-A498-87A046198129}" type="slidenum">
              <a:t>‹#›</a:t>
            </a:fld>
            <a:endParaRPr lang="ru-RU"/>
          </a:p>
        </p:txBody>
      </p:sp>
    </p:spTree>
    <p:extLst>
      <p:ext uri="{BB962C8B-B14F-4D97-AF65-F5344CB8AC3E}">
        <p14:creationId xmlns:p14="http://schemas.microsoft.com/office/powerpoint/2010/main" val="15369736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B8B0D93-8AB9-49E9-BE31-561686E4005E}" type="datetime1">
              <a:rPr lang="ru-RU" smtClean="0"/>
              <a:t>05.12.2014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824373D-2E30-4AC4-8751-6BF02452E9F6}" type="slidenum">
              <a:t>‹#›</a:t>
            </a:fld>
            <a:endParaRPr lang="ru-RU"/>
          </a:p>
        </p:txBody>
      </p:sp>
    </p:spTree>
    <p:extLst>
      <p:ext uri="{BB962C8B-B14F-4D97-AF65-F5344CB8AC3E}">
        <p14:creationId xmlns:p14="http://schemas.microsoft.com/office/powerpoint/2010/main" val="136789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BAD890B-EA75-4208-BC96-A9D17576D67B}" type="datetime1">
              <a:rPr lang="ru-RU" smtClean="0"/>
              <a:t>05.12.2014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03235CA-B278-4EDF-8D69-17F2BD68485F}" type="slidenum">
              <a:t>‹#›</a:t>
            </a:fld>
            <a:endParaRPr lang="ru-RU"/>
          </a:p>
        </p:txBody>
      </p:sp>
    </p:spTree>
    <p:extLst>
      <p:ext uri="{BB962C8B-B14F-4D97-AF65-F5344CB8AC3E}">
        <p14:creationId xmlns:p14="http://schemas.microsoft.com/office/powerpoint/2010/main" val="3533696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F4DD5C7-CAD4-4771-A5E4-F6D868599ADB}" type="datetime1">
              <a:rPr lang="ru-RU" smtClean="0"/>
              <a:t>05.12.2014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FF250F1-EC3A-40BC-BCE7-46FBDF139CE3}" type="slidenum">
              <a:t>‹#›</a:t>
            </a:fld>
            <a:endParaRPr lang="ru-RU"/>
          </a:p>
        </p:txBody>
      </p:sp>
    </p:spTree>
    <p:extLst>
      <p:ext uri="{BB962C8B-B14F-4D97-AF65-F5344CB8AC3E}">
        <p14:creationId xmlns:p14="http://schemas.microsoft.com/office/powerpoint/2010/main" val="8774292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FA5C02C-DB3B-4BBF-92E2-7F02B7D48ACC}" type="datetime1">
              <a:rPr lang="ru-RU" smtClean="0"/>
              <a:t>05.12.2014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1226719-75F0-42FE-9048-BD063EDA7346}" type="slidenum">
              <a:t>‹#›</a:t>
            </a:fld>
            <a:endParaRPr lang="ru-RU"/>
          </a:p>
        </p:txBody>
      </p:sp>
    </p:spTree>
    <p:extLst>
      <p:ext uri="{BB962C8B-B14F-4D97-AF65-F5344CB8AC3E}">
        <p14:creationId xmlns:p14="http://schemas.microsoft.com/office/powerpoint/2010/main" val="31647946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EF4C92E-547F-4968-A218-2A009D7AB98A}" type="datetime1">
              <a:rPr lang="ru-RU" smtClean="0"/>
              <a:t>05.12.2014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3CB34BE-3C68-4716-A05E-E1E0BCDFD8A1}" type="slidenum">
              <a:t>‹#›</a:t>
            </a:fld>
            <a:endParaRPr lang="ru-RU"/>
          </a:p>
        </p:txBody>
      </p:sp>
    </p:spTree>
    <p:extLst>
      <p:ext uri="{BB962C8B-B14F-4D97-AF65-F5344CB8AC3E}">
        <p14:creationId xmlns:p14="http://schemas.microsoft.com/office/powerpoint/2010/main" val="915883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FF4B3C9-05F4-43D3-9334-5B5060F203BE}" type="datetime1">
              <a:rPr lang="ru-RU" smtClean="0"/>
              <a:t>05.12.2014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BECB631-89BD-407D-99B4-8777C091A41D}" type="slidenum">
              <a:t>‹#›</a:t>
            </a:fld>
            <a:endParaRPr lang="ru-RU"/>
          </a:p>
        </p:txBody>
      </p:sp>
    </p:spTree>
    <p:extLst>
      <p:ext uri="{BB962C8B-B14F-4D97-AF65-F5344CB8AC3E}">
        <p14:creationId xmlns:p14="http://schemas.microsoft.com/office/powerpoint/2010/main" val="37203302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4FC7178-4721-47F6-8626-9FB3038F3433}" type="datetime1">
              <a:rPr lang="ru-RU" smtClean="0"/>
              <a:t>05.12.2014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D378493-4D7A-4C48-829B-D36C433BD753}" type="slidenum">
              <a:t>‹#›</a:t>
            </a:fld>
            <a:endParaRPr lang="ru-RU"/>
          </a:p>
        </p:txBody>
      </p:sp>
    </p:spTree>
    <p:extLst>
      <p:ext uri="{BB962C8B-B14F-4D97-AF65-F5344CB8AC3E}">
        <p14:creationId xmlns:p14="http://schemas.microsoft.com/office/powerpoint/2010/main" val="34752660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8965D67-F17B-48C0-B09C-B986C94488AB}" type="datetime1">
              <a:rPr lang="ru-RU" smtClean="0"/>
              <a:t>05.12.2014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81B5551-6FEC-40E9-BF43-94BCCA187036}" type="slidenum">
              <a:t>‹#›</a:t>
            </a:fld>
            <a:endParaRPr lang="ru-RU"/>
          </a:p>
        </p:txBody>
      </p:sp>
    </p:spTree>
    <p:extLst>
      <p:ext uri="{BB962C8B-B14F-4D97-AF65-F5344CB8AC3E}">
        <p14:creationId xmlns:p14="http://schemas.microsoft.com/office/powerpoint/2010/main" val="30808742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BDAEBCE-5786-4ECE-A448-1AF69EDA12DC}" type="datetime1">
              <a:rPr lang="ru-RU" smtClean="0"/>
              <a:t>05.12.2014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2543489-4E19-442F-881F-EF8C0F6BEA89}" type="slidenum">
              <a:t>‹#›</a:t>
            </a:fld>
            <a:endParaRPr lang="ru-RU"/>
          </a:p>
        </p:txBody>
      </p:sp>
    </p:spTree>
    <p:extLst>
      <p:ext uri="{BB962C8B-B14F-4D97-AF65-F5344CB8AC3E}">
        <p14:creationId xmlns:p14="http://schemas.microsoft.com/office/powerpoint/2010/main" val="42118048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9373DB9-65D4-4169-B809-84CE325B4C32}" type="datetime1">
              <a:rPr lang="ru-RU" smtClean="0"/>
              <a:t>05.12.2014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C36196C-D2A5-4ABD-94F5-0BDA79F37901}" type="slidenum">
              <a:t>‹#›</a:t>
            </a:fld>
            <a:endParaRPr lang="ru-RU"/>
          </a:p>
        </p:txBody>
      </p:sp>
    </p:spTree>
    <p:extLst>
      <p:ext uri="{BB962C8B-B14F-4D97-AF65-F5344CB8AC3E}">
        <p14:creationId xmlns:p14="http://schemas.microsoft.com/office/powerpoint/2010/main" val="28262874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8DE1FFF-07BA-442A-AB4A-874E1C44F8F6}" type="datetime1">
              <a:rPr lang="ru-RU" smtClean="0"/>
              <a:t>05.12.2014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CBCEA9C-A880-49BD-9F65-211AFC0B7A9E}" type="slidenum">
              <a:t>‹#›</a:t>
            </a:fld>
            <a:endParaRPr lang="ru-RU"/>
          </a:p>
        </p:txBody>
      </p:sp>
    </p:spTree>
    <p:extLst>
      <p:ext uri="{BB962C8B-B14F-4D97-AF65-F5344CB8AC3E}">
        <p14:creationId xmlns:p14="http://schemas.microsoft.com/office/powerpoint/2010/main" val="11058902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CCBD365-A2C1-4D00-8CFA-F10D676EF1D6}" type="datetime1">
              <a:rPr lang="ru-RU" smtClean="0"/>
              <a:t>05.12.2014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3814F23-1E6A-4F5F-BDF2-400A88643E6C}" type="slidenum">
              <a:t>‹#›</a:t>
            </a:fld>
            <a:endParaRPr lang="ru-RU"/>
          </a:p>
        </p:txBody>
      </p:sp>
    </p:spTree>
    <p:extLst>
      <p:ext uri="{BB962C8B-B14F-4D97-AF65-F5344CB8AC3E}">
        <p14:creationId xmlns:p14="http://schemas.microsoft.com/office/powerpoint/2010/main" val="28825607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7001BC6-238D-4226-8733-C5DC875116C9}" type="datetime1">
              <a:rPr lang="ru-RU" smtClean="0"/>
              <a:t>05.12.2014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A618E3C-1802-48F7-B616-E08E4856C331}" type="slidenum">
              <a:t>‹#›</a:t>
            </a:fld>
            <a:endParaRPr lang="ru-RU"/>
          </a:p>
        </p:txBody>
      </p:sp>
    </p:spTree>
    <p:extLst>
      <p:ext uri="{BB962C8B-B14F-4D97-AF65-F5344CB8AC3E}">
        <p14:creationId xmlns:p14="http://schemas.microsoft.com/office/powerpoint/2010/main" val="10469901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2D16D45-1124-47F1-B66E-6360298709A8}" type="datetime1">
              <a:rPr lang="ru-RU" smtClean="0"/>
              <a:t>05.12.2014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0604F2C-BDDD-42AC-B21E-12A58BBA54F4}" type="slidenum">
              <a:t>‹#›</a:t>
            </a:fld>
            <a:endParaRPr lang="ru-RU"/>
          </a:p>
        </p:txBody>
      </p:sp>
    </p:spTree>
    <p:extLst>
      <p:ext uri="{BB962C8B-B14F-4D97-AF65-F5344CB8AC3E}">
        <p14:creationId xmlns:p14="http://schemas.microsoft.com/office/powerpoint/2010/main" val="35994109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8FC4F51-6345-45C9-AF43-3570F30B254F}" type="datetime1">
              <a:rPr lang="ru-RU" smtClean="0"/>
              <a:t>05.12.2014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B6C7CC0-1B32-4CE1-AE57-D498B2A5FC00}" type="slidenum">
              <a:t>‹#›</a:t>
            </a:fld>
            <a:endParaRPr lang="ru-RU"/>
          </a:p>
        </p:txBody>
      </p:sp>
    </p:spTree>
    <p:extLst>
      <p:ext uri="{BB962C8B-B14F-4D97-AF65-F5344CB8AC3E}">
        <p14:creationId xmlns:p14="http://schemas.microsoft.com/office/powerpoint/2010/main" val="41380287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86D87EA-2012-4A42-B10D-DEBF3A64415A}" type="datetime1">
              <a:rPr lang="ru-RU" smtClean="0"/>
              <a:t>05.12.2014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68E9B90-1DDE-4714-B0C5-770448A7452B}" type="slidenum">
              <a:t>‹#›</a:t>
            </a:fld>
            <a:endParaRPr lang="ru-RU"/>
          </a:p>
        </p:txBody>
      </p:sp>
    </p:spTree>
    <p:extLst>
      <p:ext uri="{BB962C8B-B14F-4D97-AF65-F5344CB8AC3E}">
        <p14:creationId xmlns:p14="http://schemas.microsoft.com/office/powerpoint/2010/main" val="30883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2DADB30-8DF2-456A-B525-177475C8EF15}" type="datetime1">
              <a:rPr lang="ru-RU" smtClean="0"/>
              <a:t>05.12.2014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E6EB995-8710-4B17-952C-2F0DC435CBC4}" type="slidenum">
              <a:t>‹#›</a:t>
            </a:fld>
            <a:endParaRPr lang="ru-RU"/>
          </a:p>
        </p:txBody>
      </p:sp>
    </p:spTree>
    <p:extLst>
      <p:ext uri="{BB962C8B-B14F-4D97-AF65-F5344CB8AC3E}">
        <p14:creationId xmlns:p14="http://schemas.microsoft.com/office/powerpoint/2010/main" val="11431602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238E45B-D9AD-410D-93A5-759A9DB8F95C}" type="datetime1">
              <a:rPr lang="ru-RU" smtClean="0"/>
              <a:t>05.12.2014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796254E-ECDE-4944-839B-9B81650B258F}" type="slidenum">
              <a:t>‹#›</a:t>
            </a:fld>
            <a:endParaRPr lang="ru-RU"/>
          </a:p>
        </p:txBody>
      </p:sp>
    </p:spTree>
    <p:extLst>
      <p:ext uri="{BB962C8B-B14F-4D97-AF65-F5344CB8AC3E}">
        <p14:creationId xmlns:p14="http://schemas.microsoft.com/office/powerpoint/2010/main" val="34609973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6E880A7-C200-4F3E-AD17-A483290BC4A4}" type="datetime1">
              <a:rPr lang="ru-RU" smtClean="0"/>
              <a:t>05.12.2014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DA3FE81-7AF4-4B18-B0DC-860D0F944838}" type="slidenum">
              <a:t>‹#›</a:t>
            </a:fld>
            <a:endParaRPr lang="ru-RU"/>
          </a:p>
        </p:txBody>
      </p:sp>
    </p:spTree>
    <p:extLst>
      <p:ext uri="{BB962C8B-B14F-4D97-AF65-F5344CB8AC3E}">
        <p14:creationId xmlns:p14="http://schemas.microsoft.com/office/powerpoint/2010/main" val="21365936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ABC3162-4671-4233-AA23-CFD6563C204A}" type="datetime1">
              <a:rPr lang="ru-RU" smtClean="0"/>
              <a:t>05.12.2014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93B8F23-977E-43B3-894F-6FFE7AA21289}" type="slidenum">
              <a:t>‹#›</a:t>
            </a:fld>
            <a:endParaRPr lang="ru-RU"/>
          </a:p>
        </p:txBody>
      </p:sp>
    </p:spTree>
    <p:extLst>
      <p:ext uri="{BB962C8B-B14F-4D97-AF65-F5344CB8AC3E}">
        <p14:creationId xmlns:p14="http://schemas.microsoft.com/office/powerpoint/2010/main" val="7139154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21FD3E6-D8B4-4474-8809-C94BD9B47DD8}" type="datetime1">
              <a:rPr lang="ru-RU" smtClean="0"/>
              <a:t>05.12.2014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3632813-DFDD-45B5-A8C4-2A9C73A083CA}" type="slidenum">
              <a:t>‹#›</a:t>
            </a:fld>
            <a:endParaRPr lang="ru-RU"/>
          </a:p>
        </p:txBody>
      </p:sp>
    </p:spTree>
    <p:extLst>
      <p:ext uri="{BB962C8B-B14F-4D97-AF65-F5344CB8AC3E}">
        <p14:creationId xmlns:p14="http://schemas.microsoft.com/office/powerpoint/2010/main" val="11477753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93E82DF-DD14-4C67-8377-E4A10A04F146}" type="datetime1">
              <a:rPr lang="ru-RU" smtClean="0"/>
              <a:t>05.12.2014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424B807-E3D2-4793-8460-23D06DFA5FB0}" type="slidenum">
              <a:t>‹#›</a:t>
            </a:fld>
            <a:endParaRPr lang="ru-RU"/>
          </a:p>
        </p:txBody>
      </p:sp>
    </p:spTree>
    <p:extLst>
      <p:ext uri="{BB962C8B-B14F-4D97-AF65-F5344CB8AC3E}">
        <p14:creationId xmlns:p14="http://schemas.microsoft.com/office/powerpoint/2010/main" val="28746482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9CB3A9E-69BA-4654-83E1-B33E7DD773AE}" type="datetime1">
              <a:rPr lang="ru-RU" smtClean="0"/>
              <a:t>05.12.2014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FAE2AF2-BDEC-4FEF-8E7E-4542259CEFDA}" type="slidenum">
              <a:t>‹#›</a:t>
            </a:fld>
            <a:endParaRPr lang="ru-RU"/>
          </a:p>
        </p:txBody>
      </p:sp>
    </p:spTree>
    <p:extLst>
      <p:ext uri="{BB962C8B-B14F-4D97-AF65-F5344CB8AC3E}">
        <p14:creationId xmlns:p14="http://schemas.microsoft.com/office/powerpoint/2010/main" val="34663360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E813EC9-5117-4EA6-8B44-42D1052F01E4}" type="datetime1">
              <a:rPr lang="ru-RU" smtClean="0"/>
              <a:t>05.12.2014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CE8F8DC-4AB5-48CC-9090-39E4E9C99602}" type="slidenum">
              <a:t>‹#›</a:t>
            </a:fld>
            <a:endParaRPr lang="ru-RU"/>
          </a:p>
        </p:txBody>
      </p:sp>
    </p:spTree>
    <p:extLst>
      <p:ext uri="{BB962C8B-B14F-4D97-AF65-F5344CB8AC3E}">
        <p14:creationId xmlns:p14="http://schemas.microsoft.com/office/powerpoint/2010/main" val="235776134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181D071-A05E-44E1-8993-7F5CC6979909}" type="datetime1">
              <a:rPr lang="ru-RU" smtClean="0"/>
              <a:t>05.12.2014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0E3380E-E30D-47E3-8D29-D2D21561C5AD}" type="slidenum">
              <a:t>‹#›</a:t>
            </a:fld>
            <a:endParaRPr lang="ru-RU"/>
          </a:p>
        </p:txBody>
      </p:sp>
    </p:spTree>
    <p:extLst>
      <p:ext uri="{BB962C8B-B14F-4D97-AF65-F5344CB8AC3E}">
        <p14:creationId xmlns:p14="http://schemas.microsoft.com/office/powerpoint/2010/main" val="38434580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6E0E56A-CB70-4542-9C7C-DAABA6889025}" type="datetime1">
              <a:rPr lang="ru-RU" smtClean="0"/>
              <a:t>05.12.2014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A9659F5-6543-4B7B-B0FE-619884AADFA0}" type="slidenum">
              <a:t>‹#›</a:t>
            </a:fld>
            <a:endParaRPr lang="ru-RU"/>
          </a:p>
        </p:txBody>
      </p:sp>
    </p:spTree>
    <p:extLst>
      <p:ext uri="{BB962C8B-B14F-4D97-AF65-F5344CB8AC3E}">
        <p14:creationId xmlns:p14="http://schemas.microsoft.com/office/powerpoint/2010/main" val="29525715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BF992CF-25C1-41EF-A7D8-166FB42C1248}" type="datetime1">
              <a:rPr lang="ru-RU" smtClean="0"/>
              <a:t>05.12.2014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67C6A1E-8517-4395-8318-B2CF1B0E0652}" type="slidenum">
              <a:t>‹#›</a:t>
            </a:fld>
            <a:endParaRPr lang="ru-RU"/>
          </a:p>
        </p:txBody>
      </p:sp>
    </p:spTree>
    <p:extLst>
      <p:ext uri="{BB962C8B-B14F-4D97-AF65-F5344CB8AC3E}">
        <p14:creationId xmlns:p14="http://schemas.microsoft.com/office/powerpoint/2010/main" val="271379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4B5E612-BAF9-4BC6-BD3A-355920096407}" type="datetime1">
              <a:rPr lang="ru-RU" smtClean="0"/>
              <a:t>05.12.2014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D11320B-F5C2-4065-A491-D9A7704148CA}" type="slidenum">
              <a:t>‹#›</a:t>
            </a:fld>
            <a:endParaRPr lang="ru-RU"/>
          </a:p>
        </p:txBody>
      </p:sp>
    </p:spTree>
    <p:extLst>
      <p:ext uri="{BB962C8B-B14F-4D97-AF65-F5344CB8AC3E}">
        <p14:creationId xmlns:p14="http://schemas.microsoft.com/office/powerpoint/2010/main" val="119043549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A030BA9-680E-48B4-9F58-152C930C6F70}" type="datetime1">
              <a:rPr lang="ru-RU" smtClean="0"/>
              <a:t>05.12.2014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5425B4B-350E-425B-9AC1-0684183A4674}" type="slidenum">
              <a:t>‹#›</a:t>
            </a:fld>
            <a:endParaRPr lang="ru-RU"/>
          </a:p>
        </p:txBody>
      </p:sp>
    </p:spTree>
    <p:extLst>
      <p:ext uri="{BB962C8B-B14F-4D97-AF65-F5344CB8AC3E}">
        <p14:creationId xmlns:p14="http://schemas.microsoft.com/office/powerpoint/2010/main" val="188715684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7F81315-19DD-4763-A910-66794FB1B69D}" type="datetime1">
              <a:rPr lang="ru-RU" smtClean="0"/>
              <a:t>05.12.2014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3873E8D-0E43-4E9A-B88B-28470005236C}" type="slidenum">
              <a:t>‹#›</a:t>
            </a:fld>
            <a:endParaRPr lang="ru-RU"/>
          </a:p>
        </p:txBody>
      </p:sp>
    </p:spTree>
    <p:extLst>
      <p:ext uri="{BB962C8B-B14F-4D97-AF65-F5344CB8AC3E}">
        <p14:creationId xmlns:p14="http://schemas.microsoft.com/office/powerpoint/2010/main" val="320461041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6AB6313-2048-43C7-8B77-E91ED1B3735F}" type="datetime1">
              <a:rPr lang="ru-RU" smtClean="0"/>
              <a:t>05.12.2014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05636B2-9270-4EE0-B316-C723B31329B6}" type="slidenum">
              <a:t>‹#›</a:t>
            </a:fld>
            <a:endParaRPr lang="ru-RU"/>
          </a:p>
        </p:txBody>
      </p:sp>
    </p:spTree>
    <p:extLst>
      <p:ext uri="{BB962C8B-B14F-4D97-AF65-F5344CB8AC3E}">
        <p14:creationId xmlns:p14="http://schemas.microsoft.com/office/powerpoint/2010/main" val="21678583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6BFA460-9B76-4D1C-A960-0DA1615AA535}" type="datetime1">
              <a:rPr lang="ru-RU" smtClean="0"/>
              <a:t>05.12.2014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E6B5895-F7D6-48EE-9E1D-F2187A84C738}" type="slidenum">
              <a:t>‹#›</a:t>
            </a:fld>
            <a:endParaRPr lang="ru-RU"/>
          </a:p>
        </p:txBody>
      </p:sp>
    </p:spTree>
    <p:extLst>
      <p:ext uri="{BB962C8B-B14F-4D97-AF65-F5344CB8AC3E}">
        <p14:creationId xmlns:p14="http://schemas.microsoft.com/office/powerpoint/2010/main" val="20655251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B745355-451C-4505-9A5F-D4403F105337}" type="datetime1">
              <a:rPr lang="ru-RU" smtClean="0"/>
              <a:t>05.12.2014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DFB230E-E7C5-49B3-A884-CA957EA77FF6}" type="slidenum">
              <a:t>‹#›</a:t>
            </a:fld>
            <a:endParaRPr lang="ru-RU"/>
          </a:p>
        </p:txBody>
      </p:sp>
    </p:spTree>
    <p:extLst>
      <p:ext uri="{BB962C8B-B14F-4D97-AF65-F5344CB8AC3E}">
        <p14:creationId xmlns:p14="http://schemas.microsoft.com/office/powerpoint/2010/main" val="18820780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1152575-9FBE-4F23-A31C-8BD9D113215E}" type="datetime1">
              <a:rPr lang="ru-RU" smtClean="0"/>
              <a:t>05.12.2014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455319D-4C93-4C5C-88B6-1DFDF5C7A746}" type="slidenum">
              <a:t>‹#›</a:t>
            </a:fld>
            <a:endParaRPr lang="ru-RU"/>
          </a:p>
        </p:txBody>
      </p:sp>
    </p:spTree>
    <p:extLst>
      <p:ext uri="{BB962C8B-B14F-4D97-AF65-F5344CB8AC3E}">
        <p14:creationId xmlns:p14="http://schemas.microsoft.com/office/powerpoint/2010/main" val="420090439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37EBCB7-750C-466E-924A-95224A385816}" type="datetime1">
              <a:rPr lang="ru-RU" smtClean="0"/>
              <a:t>05.12.2014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7BA5384-15F4-4FA1-9B32-A9BD16912F17}" type="slidenum">
              <a:t>‹#›</a:t>
            </a:fld>
            <a:endParaRPr lang="ru-RU"/>
          </a:p>
        </p:txBody>
      </p:sp>
    </p:spTree>
    <p:extLst>
      <p:ext uri="{BB962C8B-B14F-4D97-AF65-F5344CB8AC3E}">
        <p14:creationId xmlns:p14="http://schemas.microsoft.com/office/powerpoint/2010/main" val="74513877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791902B-52B4-4E82-864B-20F8B6615475}" type="datetime1">
              <a:rPr lang="ru-RU" smtClean="0"/>
              <a:t>05.12.2014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79196C1-29C8-4904-BE7C-D41DAE6B6487}" type="slidenum">
              <a:t>‹#›</a:t>
            </a:fld>
            <a:endParaRPr lang="ru-RU"/>
          </a:p>
        </p:txBody>
      </p:sp>
    </p:spTree>
    <p:extLst>
      <p:ext uri="{BB962C8B-B14F-4D97-AF65-F5344CB8AC3E}">
        <p14:creationId xmlns:p14="http://schemas.microsoft.com/office/powerpoint/2010/main" val="33235267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C1D08B3-8974-4C18-9B17-4F672801024E}" type="datetime1">
              <a:rPr lang="ru-RU" smtClean="0"/>
              <a:t>05.12.2014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ED2F5E6-8371-4669-9302-B963EF430ACD}" type="slidenum">
              <a:t>‹#›</a:t>
            </a:fld>
            <a:endParaRPr lang="ru-RU"/>
          </a:p>
        </p:txBody>
      </p:sp>
    </p:spTree>
    <p:extLst>
      <p:ext uri="{BB962C8B-B14F-4D97-AF65-F5344CB8AC3E}">
        <p14:creationId xmlns:p14="http://schemas.microsoft.com/office/powerpoint/2010/main" val="14725157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F2F98DA-44F3-4013-8617-C370C0F62371}" type="datetime1">
              <a:rPr lang="ru-RU" smtClean="0"/>
              <a:t>05.12.2014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749E231-8381-48F5-8882-C81F36D4209E}" type="slidenum">
              <a:t>‹#›</a:t>
            </a:fld>
            <a:endParaRPr lang="ru-RU"/>
          </a:p>
        </p:txBody>
      </p:sp>
    </p:spTree>
    <p:extLst>
      <p:ext uri="{BB962C8B-B14F-4D97-AF65-F5344CB8AC3E}">
        <p14:creationId xmlns:p14="http://schemas.microsoft.com/office/powerpoint/2010/main" val="2209424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C8ABC77-C52F-4E95-B9F4-60323A29908C}" type="datetime1">
              <a:rPr lang="ru-RU" smtClean="0"/>
              <a:t>05.12.2014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3F74545-D2E8-47A3-8B8B-AE8A8EFEB355}" type="slidenum">
              <a:t>‹#›</a:t>
            </a:fld>
            <a:endParaRPr lang="ru-RU"/>
          </a:p>
        </p:txBody>
      </p:sp>
    </p:spTree>
    <p:extLst>
      <p:ext uri="{BB962C8B-B14F-4D97-AF65-F5344CB8AC3E}">
        <p14:creationId xmlns:p14="http://schemas.microsoft.com/office/powerpoint/2010/main" val="370901710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D543356-3C7A-4537-9A94-FA5509EC8ACE}" type="datetime1">
              <a:rPr lang="ru-RU" smtClean="0"/>
              <a:t>05.12.2014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593085D-71F3-4951-AFE7-D77373E3A9CE}" type="slidenum">
              <a:t>‹#›</a:t>
            </a:fld>
            <a:endParaRPr lang="ru-RU"/>
          </a:p>
        </p:txBody>
      </p:sp>
    </p:spTree>
    <p:extLst>
      <p:ext uri="{BB962C8B-B14F-4D97-AF65-F5344CB8AC3E}">
        <p14:creationId xmlns:p14="http://schemas.microsoft.com/office/powerpoint/2010/main" val="63512690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B2EF806-3AF9-415C-972C-9F358B96D029}" type="datetime1">
              <a:rPr lang="ru-RU" smtClean="0"/>
              <a:t>05.12.2014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611029D-C705-40AE-9A27-F66509BE8541}" type="slidenum">
              <a:t>‹#›</a:t>
            </a:fld>
            <a:endParaRPr lang="ru-RU"/>
          </a:p>
        </p:txBody>
      </p:sp>
    </p:spTree>
    <p:extLst>
      <p:ext uri="{BB962C8B-B14F-4D97-AF65-F5344CB8AC3E}">
        <p14:creationId xmlns:p14="http://schemas.microsoft.com/office/powerpoint/2010/main" val="294440798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126A008-F349-4857-8833-B42648D3BC75}" type="datetime1">
              <a:rPr lang="ru-RU" smtClean="0"/>
              <a:t>05.12.2014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A9FDB6D-F5D8-4E0A-94FE-74AE328B34DE}" type="slidenum">
              <a:t>‹#›</a:t>
            </a:fld>
            <a:endParaRPr lang="ru-RU"/>
          </a:p>
        </p:txBody>
      </p:sp>
    </p:spTree>
    <p:extLst>
      <p:ext uri="{BB962C8B-B14F-4D97-AF65-F5344CB8AC3E}">
        <p14:creationId xmlns:p14="http://schemas.microsoft.com/office/powerpoint/2010/main" val="302810642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8E5E267-0CA3-4D0E-8C94-01A8179AEE49}" type="datetime1">
              <a:rPr lang="ru-RU" smtClean="0"/>
              <a:t>05.12.2014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082050E-D1EA-4441-915E-7F8DE080475E}" type="slidenum">
              <a:t>‹#›</a:t>
            </a:fld>
            <a:endParaRPr lang="ru-RU"/>
          </a:p>
        </p:txBody>
      </p:sp>
    </p:spTree>
    <p:extLst>
      <p:ext uri="{BB962C8B-B14F-4D97-AF65-F5344CB8AC3E}">
        <p14:creationId xmlns:p14="http://schemas.microsoft.com/office/powerpoint/2010/main" val="37902801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F0528EC-1ABC-41C6-B293-4A52394164C1}" type="datetime1">
              <a:rPr lang="ru-RU" smtClean="0"/>
              <a:t>05.12.2014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D3CE9DE-A5A0-493D-B24A-F174CFDF4C08}" type="slidenum">
              <a:t>‹#›</a:t>
            </a:fld>
            <a:endParaRPr lang="ru-RU"/>
          </a:p>
        </p:txBody>
      </p:sp>
    </p:spTree>
    <p:extLst>
      <p:ext uri="{BB962C8B-B14F-4D97-AF65-F5344CB8AC3E}">
        <p14:creationId xmlns:p14="http://schemas.microsoft.com/office/powerpoint/2010/main" val="224917467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FC86C41-4F5D-4936-B67E-821E8F75C135}" type="datetime1">
              <a:rPr lang="ru-RU" smtClean="0"/>
              <a:t>05.12.2014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709CBDC-EA78-43F3-B3A2-6AC37F0F5D22}" type="slidenum">
              <a:t>‹#›</a:t>
            </a:fld>
            <a:endParaRPr lang="ru-RU"/>
          </a:p>
        </p:txBody>
      </p:sp>
    </p:spTree>
    <p:extLst>
      <p:ext uri="{BB962C8B-B14F-4D97-AF65-F5344CB8AC3E}">
        <p14:creationId xmlns:p14="http://schemas.microsoft.com/office/powerpoint/2010/main" val="131292732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AD4B13A-8BA5-467A-824E-2AE0251928A0}" type="datetime1">
              <a:rPr lang="ru-RU" smtClean="0"/>
              <a:t>05.12.2014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773B7A0-EDF2-4CB2-AFB0-87085F7A48DA}" type="slidenum">
              <a:t>‹#›</a:t>
            </a:fld>
            <a:endParaRPr lang="ru-RU"/>
          </a:p>
        </p:txBody>
      </p:sp>
    </p:spTree>
    <p:extLst>
      <p:ext uri="{BB962C8B-B14F-4D97-AF65-F5344CB8AC3E}">
        <p14:creationId xmlns:p14="http://schemas.microsoft.com/office/powerpoint/2010/main" val="192371394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F1D745A-6DF2-4136-865D-914D11E32FFB}" type="datetime1">
              <a:rPr lang="ru-RU" smtClean="0"/>
              <a:t>05.12.2014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84291D5-0EAA-4476-BE0E-3607F07B1D19}" type="slidenum">
              <a:t>‹#›</a:t>
            </a:fld>
            <a:endParaRPr lang="ru-RU"/>
          </a:p>
        </p:txBody>
      </p:sp>
    </p:spTree>
    <p:extLst>
      <p:ext uri="{BB962C8B-B14F-4D97-AF65-F5344CB8AC3E}">
        <p14:creationId xmlns:p14="http://schemas.microsoft.com/office/powerpoint/2010/main" val="71294991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F477CFF-BEC0-4C96-A63A-187F4B82012B}" type="datetime1">
              <a:rPr lang="ru-RU" smtClean="0"/>
              <a:t>05.12.2014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5E5F64D-7088-4D88-8568-4E92FFFEBAD8}" type="slidenum">
              <a:t>‹#›</a:t>
            </a:fld>
            <a:endParaRPr lang="ru-RU"/>
          </a:p>
        </p:txBody>
      </p:sp>
    </p:spTree>
    <p:extLst>
      <p:ext uri="{BB962C8B-B14F-4D97-AF65-F5344CB8AC3E}">
        <p14:creationId xmlns:p14="http://schemas.microsoft.com/office/powerpoint/2010/main" val="383230084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CA25D8A-B335-45F0-BDDF-EFBA4C21FB07}" type="datetime1">
              <a:rPr lang="ru-RU" smtClean="0"/>
              <a:t>05.12.2014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76B2C0B-B406-48AB-AD90-D53D8C7D8F04}" type="slidenum">
              <a:t>‹#›</a:t>
            </a:fld>
            <a:endParaRPr lang="ru-RU"/>
          </a:p>
        </p:txBody>
      </p:sp>
    </p:spTree>
    <p:extLst>
      <p:ext uri="{BB962C8B-B14F-4D97-AF65-F5344CB8AC3E}">
        <p14:creationId xmlns:p14="http://schemas.microsoft.com/office/powerpoint/2010/main" val="3375093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EAF254D-06B1-487B-B655-9D7D2A0DD444}" type="datetime1">
              <a:rPr lang="ru-RU" smtClean="0"/>
              <a:t>05.12.2014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C66F49F-BC6C-4426-A94C-1C5DD0124DA1}" type="slidenum">
              <a:t>‹#›</a:t>
            </a:fld>
            <a:endParaRPr lang="ru-RU"/>
          </a:p>
        </p:txBody>
      </p:sp>
    </p:spTree>
    <p:extLst>
      <p:ext uri="{BB962C8B-B14F-4D97-AF65-F5344CB8AC3E}">
        <p14:creationId xmlns:p14="http://schemas.microsoft.com/office/powerpoint/2010/main" val="235077203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759C19F-8E2A-46C9-8BBF-E60B8B23989C}" type="datetime1">
              <a:rPr lang="ru-RU" smtClean="0"/>
              <a:t>05.12.2014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0543A7F-F766-4AF6-A6C2-134F3FDC9BC0}" type="slidenum">
              <a:t>‹#›</a:t>
            </a:fld>
            <a:endParaRPr lang="ru-RU"/>
          </a:p>
        </p:txBody>
      </p:sp>
    </p:spTree>
    <p:extLst>
      <p:ext uri="{BB962C8B-B14F-4D97-AF65-F5344CB8AC3E}">
        <p14:creationId xmlns:p14="http://schemas.microsoft.com/office/powerpoint/2010/main" val="58679661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0311EE3-1D36-4CE8-9D66-886C3C5B13C2}" type="datetime1">
              <a:rPr lang="ru-RU" smtClean="0"/>
              <a:t>05.12.2014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D97D709-99CF-4CCE-8BBF-9E755F2606E7}" type="slidenum">
              <a:t>‹#›</a:t>
            </a:fld>
            <a:endParaRPr lang="ru-RU"/>
          </a:p>
        </p:txBody>
      </p:sp>
    </p:spTree>
    <p:extLst>
      <p:ext uri="{BB962C8B-B14F-4D97-AF65-F5344CB8AC3E}">
        <p14:creationId xmlns:p14="http://schemas.microsoft.com/office/powerpoint/2010/main" val="354117303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1AD968B-8DB2-4835-B3B9-81FD4A8E531C}" type="datetime1">
              <a:rPr lang="ru-RU" smtClean="0"/>
              <a:t>05.12.2014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7D04E58-F87B-4A76-8F0D-B76FDB70E223}" type="slidenum">
              <a:t>‹#›</a:t>
            </a:fld>
            <a:endParaRPr lang="ru-RU"/>
          </a:p>
        </p:txBody>
      </p:sp>
    </p:spTree>
    <p:extLst>
      <p:ext uri="{BB962C8B-B14F-4D97-AF65-F5344CB8AC3E}">
        <p14:creationId xmlns:p14="http://schemas.microsoft.com/office/powerpoint/2010/main" val="282732386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C4168B2-BE12-407E-A081-AA80C9C93ACC}" type="datetime1">
              <a:rPr lang="ru-RU" smtClean="0"/>
              <a:t>05.12.2014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3E1716A-E520-4308-8487-217C7BA86D9A}" type="slidenum">
              <a:t>‹#›</a:t>
            </a:fld>
            <a:endParaRPr lang="ru-RU"/>
          </a:p>
        </p:txBody>
      </p:sp>
    </p:spTree>
    <p:extLst>
      <p:ext uri="{BB962C8B-B14F-4D97-AF65-F5344CB8AC3E}">
        <p14:creationId xmlns:p14="http://schemas.microsoft.com/office/powerpoint/2010/main" val="103294728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F95E84D-A6EE-47D3-B3E1-2A73127DC971}" type="datetime1">
              <a:rPr lang="ru-RU" smtClean="0"/>
              <a:t>05.12.2014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FB55978-AC87-4C95-B0F7-F29B2D176653}" type="slidenum">
              <a:t>‹#›</a:t>
            </a:fld>
            <a:endParaRPr lang="ru-RU"/>
          </a:p>
        </p:txBody>
      </p:sp>
    </p:spTree>
    <p:extLst>
      <p:ext uri="{BB962C8B-B14F-4D97-AF65-F5344CB8AC3E}">
        <p14:creationId xmlns:p14="http://schemas.microsoft.com/office/powerpoint/2010/main" val="61334166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512552C-768B-4AA5-A0BD-C175AF45CD0A}" type="datetime1">
              <a:rPr lang="ru-RU" smtClean="0"/>
              <a:t>05.12.2014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B0AAE40-44BC-43EB-A628-5A1F5F427EFB}" type="slidenum">
              <a:t>‹#›</a:t>
            </a:fld>
            <a:endParaRPr lang="ru-RU"/>
          </a:p>
        </p:txBody>
      </p:sp>
    </p:spTree>
    <p:extLst>
      <p:ext uri="{BB962C8B-B14F-4D97-AF65-F5344CB8AC3E}">
        <p14:creationId xmlns:p14="http://schemas.microsoft.com/office/powerpoint/2010/main" val="127362171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2BF350F-393A-43B3-90A3-94AA8E90E01C}" type="datetime1">
              <a:rPr lang="ru-RU" smtClean="0"/>
              <a:t>05.12.2014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B0F2A75-95C8-48D6-B4F1-248F35B216FA}" type="slidenum">
              <a:t>‹#›</a:t>
            </a:fld>
            <a:endParaRPr lang="ru-RU"/>
          </a:p>
        </p:txBody>
      </p:sp>
    </p:spTree>
    <p:extLst>
      <p:ext uri="{BB962C8B-B14F-4D97-AF65-F5344CB8AC3E}">
        <p14:creationId xmlns:p14="http://schemas.microsoft.com/office/powerpoint/2010/main" val="118198713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6934D56-20CC-4DE4-850C-21F0A2467090}" type="datetime1">
              <a:rPr lang="ru-RU" smtClean="0"/>
              <a:t>05.12.2014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80A7BFA-6AAE-4405-9F80-C1BB15F4D4F5}" type="slidenum">
              <a:t>‹#›</a:t>
            </a:fld>
            <a:endParaRPr lang="ru-RU"/>
          </a:p>
        </p:txBody>
      </p:sp>
    </p:spTree>
    <p:extLst>
      <p:ext uri="{BB962C8B-B14F-4D97-AF65-F5344CB8AC3E}">
        <p14:creationId xmlns:p14="http://schemas.microsoft.com/office/powerpoint/2010/main" val="12056208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4107550-5592-43E9-A107-AE6B80925161}" type="datetime1">
              <a:rPr lang="ru-RU" smtClean="0"/>
              <a:t>05.12.2014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6D55362-C883-4029-8A96-1470C10CCC50}" type="slidenum">
              <a:t>‹#›</a:t>
            </a:fld>
            <a:endParaRPr lang="ru-RU"/>
          </a:p>
        </p:txBody>
      </p:sp>
    </p:spTree>
    <p:extLst>
      <p:ext uri="{BB962C8B-B14F-4D97-AF65-F5344CB8AC3E}">
        <p14:creationId xmlns:p14="http://schemas.microsoft.com/office/powerpoint/2010/main" val="182687939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27F43C0-A522-4C6E-973C-AF28D409083F}" type="datetime1">
              <a:rPr lang="ru-RU" smtClean="0"/>
              <a:t>05.12.2014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CCA25E6-2811-425A-A8F3-6C7686C81BC0}" type="slidenum">
              <a:t>‹#›</a:t>
            </a:fld>
            <a:endParaRPr lang="ru-RU"/>
          </a:p>
        </p:txBody>
      </p:sp>
    </p:spTree>
    <p:extLst>
      <p:ext uri="{BB962C8B-B14F-4D97-AF65-F5344CB8AC3E}">
        <p14:creationId xmlns:p14="http://schemas.microsoft.com/office/powerpoint/2010/main" val="2396935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87F639A-49B1-407D-859C-BE22682D869D}" type="datetime1">
              <a:rPr lang="ru-RU" smtClean="0"/>
              <a:t>05.12.2014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C735A2C-2FF7-4305-A25E-CDEB949CCFF6}" type="slidenum">
              <a:t>‹#›</a:t>
            </a:fld>
            <a:endParaRPr lang="ru-RU"/>
          </a:p>
        </p:txBody>
      </p:sp>
    </p:spTree>
    <p:extLst>
      <p:ext uri="{BB962C8B-B14F-4D97-AF65-F5344CB8AC3E}">
        <p14:creationId xmlns:p14="http://schemas.microsoft.com/office/powerpoint/2010/main" val="88385767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6509DA1-BF01-417B-82BF-68CFAE3DFD03}" type="datetime1">
              <a:rPr lang="ru-RU" smtClean="0"/>
              <a:t>05.12.2014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1243D42-E9E4-4D43-998A-BFB624D9D6B4}" type="slidenum">
              <a:t>‹#›</a:t>
            </a:fld>
            <a:endParaRPr lang="ru-RU"/>
          </a:p>
        </p:txBody>
      </p:sp>
    </p:spTree>
    <p:extLst>
      <p:ext uri="{BB962C8B-B14F-4D97-AF65-F5344CB8AC3E}">
        <p14:creationId xmlns:p14="http://schemas.microsoft.com/office/powerpoint/2010/main" val="116633067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9683197-9C52-48D4-8F45-D3053CE66512}" type="datetime1">
              <a:rPr lang="ru-RU" smtClean="0"/>
              <a:t>05.12.2014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89FC48C-2336-4A28-8B41-AED069F11B1A}" type="slidenum">
              <a:t>‹#›</a:t>
            </a:fld>
            <a:endParaRPr lang="ru-RU"/>
          </a:p>
        </p:txBody>
      </p:sp>
    </p:spTree>
    <p:extLst>
      <p:ext uri="{BB962C8B-B14F-4D97-AF65-F5344CB8AC3E}">
        <p14:creationId xmlns:p14="http://schemas.microsoft.com/office/powerpoint/2010/main" val="229868159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54B487E-596B-4631-AF07-983DDBDEBEF7}" type="datetime1">
              <a:rPr lang="ru-RU" smtClean="0"/>
              <a:t>05.12.2014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F42CA3C-ADA4-4DBC-8CEB-3707800FDC5D}" type="slidenum">
              <a:t>‹#›</a:t>
            </a:fld>
            <a:endParaRPr lang="ru-RU"/>
          </a:p>
        </p:txBody>
      </p:sp>
    </p:spTree>
    <p:extLst>
      <p:ext uri="{BB962C8B-B14F-4D97-AF65-F5344CB8AC3E}">
        <p14:creationId xmlns:p14="http://schemas.microsoft.com/office/powerpoint/2010/main" val="109928783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07918E9-4E3A-40EE-A3E8-3FE1AABA40BE}" type="datetime1">
              <a:rPr lang="ru-RU" smtClean="0"/>
              <a:t>05.12.2014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E04C30D-C28D-49A7-9D8A-28D351972AB8}" type="slidenum">
              <a:t>‹#›</a:t>
            </a:fld>
            <a:endParaRPr lang="ru-RU"/>
          </a:p>
        </p:txBody>
      </p:sp>
    </p:spTree>
    <p:extLst>
      <p:ext uri="{BB962C8B-B14F-4D97-AF65-F5344CB8AC3E}">
        <p14:creationId xmlns:p14="http://schemas.microsoft.com/office/powerpoint/2010/main" val="324229905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EC6733A-6822-43FA-8599-7DC837ABBEEB}" type="datetime1">
              <a:rPr lang="ru-RU" smtClean="0"/>
              <a:t>05.12.2014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DFA07CE-36CB-479B-8E8B-968192B10850}" type="slidenum">
              <a:t>‹#›</a:t>
            </a:fld>
            <a:endParaRPr lang="ru-RU"/>
          </a:p>
        </p:txBody>
      </p:sp>
    </p:spTree>
    <p:extLst>
      <p:ext uri="{BB962C8B-B14F-4D97-AF65-F5344CB8AC3E}">
        <p14:creationId xmlns:p14="http://schemas.microsoft.com/office/powerpoint/2010/main" val="301837802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2CA4C8B-C38E-4486-84E4-ECFBEA33D9C8}" type="datetime1">
              <a:rPr lang="ru-RU" smtClean="0"/>
              <a:t>05.12.2014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2931BCB-E4F1-4DDA-932A-759B7EDC68E2}" type="slidenum">
              <a:t>‹#›</a:t>
            </a:fld>
            <a:endParaRPr lang="ru-RU"/>
          </a:p>
        </p:txBody>
      </p:sp>
    </p:spTree>
    <p:extLst>
      <p:ext uri="{BB962C8B-B14F-4D97-AF65-F5344CB8AC3E}">
        <p14:creationId xmlns:p14="http://schemas.microsoft.com/office/powerpoint/2010/main" val="349895252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741B92C-2C87-4F48-95A8-535BBA8C2344}" type="datetime1">
              <a:rPr lang="ru-RU" smtClean="0"/>
              <a:t>05.12.2014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E9E1413-A1B5-45B5-B776-863B225C1A54}" type="slidenum">
              <a:t>‹#›</a:t>
            </a:fld>
            <a:endParaRPr lang="ru-RU"/>
          </a:p>
        </p:txBody>
      </p:sp>
    </p:spTree>
    <p:extLst>
      <p:ext uri="{BB962C8B-B14F-4D97-AF65-F5344CB8AC3E}">
        <p14:creationId xmlns:p14="http://schemas.microsoft.com/office/powerpoint/2010/main" val="274369496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5B045C4-62FD-49B4-B71C-1B600670CABA}" type="datetime1">
              <a:rPr lang="ru-RU" smtClean="0"/>
              <a:t>05.12.2014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16452E6-F607-4387-84B1-79A015FE1FA9}" type="slidenum">
              <a:t>‹#›</a:t>
            </a:fld>
            <a:endParaRPr lang="ru-RU"/>
          </a:p>
        </p:txBody>
      </p:sp>
    </p:spTree>
    <p:extLst>
      <p:ext uri="{BB962C8B-B14F-4D97-AF65-F5344CB8AC3E}">
        <p14:creationId xmlns:p14="http://schemas.microsoft.com/office/powerpoint/2010/main" val="6524092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2648F8A-3051-44EA-82BF-44DE8782CCA3}" type="datetime1">
              <a:rPr lang="ru-RU" smtClean="0"/>
              <a:t>05.12.2014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783188F-24FE-4392-89E5-FD14B208CE08}" type="slidenum">
              <a:t>‹#›</a:t>
            </a:fld>
            <a:endParaRPr lang="ru-RU"/>
          </a:p>
        </p:txBody>
      </p:sp>
    </p:spTree>
    <p:extLst>
      <p:ext uri="{BB962C8B-B14F-4D97-AF65-F5344CB8AC3E}">
        <p14:creationId xmlns:p14="http://schemas.microsoft.com/office/powerpoint/2010/main" val="16161934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D20A494-5519-48F5-A996-6546AEBE0AC7}" type="datetime1">
              <a:rPr lang="ru-RU" smtClean="0"/>
              <a:t>05.12.2014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66A0CB1-11F4-46F7-89D7-780CDC2A150E}" type="slidenum">
              <a:t>‹#›</a:t>
            </a:fld>
            <a:endParaRPr lang="ru-RU"/>
          </a:p>
        </p:txBody>
      </p:sp>
    </p:spTree>
    <p:extLst>
      <p:ext uri="{BB962C8B-B14F-4D97-AF65-F5344CB8AC3E}">
        <p14:creationId xmlns:p14="http://schemas.microsoft.com/office/powerpoint/2010/main" val="3020054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BCC428-281D-4521-9464-AE74764B4495}" type="datetime1">
              <a:rPr lang="ru-RU" smtClean="0"/>
              <a:t>05.12.2014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A89E23-79CE-4E7C-9E87-FF437086D302}" type="slidenum">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p:bodyStyle/>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87DD40-2D0A-4D32-8F8F-F43B994F3E8F}" type="datetime1">
              <a:rPr lang="ru-RU" smtClean="0"/>
              <a:t>05.12.2014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A3B47E-10AC-41DE-83CE-1565AAF0577D}" type="slidenum">
              <a:t>‹#›</a:t>
            </a:fld>
            <a:endParaRPr lang="ru-RU"/>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sldNum="0" hdr="0" ftr="0" dt="0"/>
  <p:txStyles>
    <p:titleStyle/>
    <p:bodyStyle/>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6D74F6-A899-471A-B755-A057E99061E9}" type="datetime1">
              <a:rPr lang="ru-RU" smtClean="0"/>
              <a:t>05.12.2014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09BD93-096D-4D8A-B028-12715B50CF4F}" type="slidenum">
              <a:t>‹#›</a:t>
            </a:fld>
            <a:endParaRPr lang="ru-RU"/>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p:bodyStyle/>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3A36FB-B7CE-47F3-8C6C-29CDDB0D3B37}" type="datetime1">
              <a:rPr lang="ru-RU" smtClean="0"/>
              <a:t>05.12.2014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64567C-E4F1-4DA2-9C81-084FCF7DBD3F}" type="slidenum">
              <a:t>‹#›</a:t>
            </a:fld>
            <a:endParaRPr lang="ru-RU"/>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sldNum="0" hdr="0" ftr="0" dt="0"/>
  <p:txStyles>
    <p:titleStyle/>
    <p:bodyStyle/>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F594-8F3B-49F3-9B6E-E2BE1E1A18AC}" type="datetime1">
              <a:rPr lang="ru-RU" smtClean="0"/>
              <a:t>05.12.2014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2C0300-7159-4D2F-AFCE-20B0264FEADB}" type="slidenum">
              <a:t>‹#›</a:t>
            </a:fld>
            <a:endParaRPr lang="ru-RU"/>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ftr="0" dt="0"/>
  <p:txStyles>
    <p:titleStyle/>
    <p:bodyStyle/>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29AA0B-D8A8-452C-9BF7-640623286E67}" type="datetime1">
              <a:rPr lang="ru-RU" smtClean="0"/>
              <a:t>05.12.2014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DABFCB-D154-4D39-9D78-D14975549766}" type="slidenum">
              <a:t>‹#›</a:t>
            </a:fld>
            <a:endParaRPr lang="ru-RU"/>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sldNum="0" hdr="0" ftr="0" dt="0"/>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DE9749-EABE-4C39-893F-62322EEDC925}" type="datetime1">
              <a:rPr lang="ru-RU" smtClean="0"/>
              <a:t>05.12.2014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3E54F0-7962-401C-9583-754456A097AB}" type="slidenum">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54BD55-2C67-4EAE-80A5-59D64596CB15}" type="datetime1">
              <a:rPr lang="ru-RU" smtClean="0"/>
              <a:t>05.12.2014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80350F-B647-4E68-926F-8292A9AD2625}" type="slidenum">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FFD6BE-FD8E-4517-B50B-558875A1042B}" type="datetime1">
              <a:rPr lang="ru-RU" smtClean="0"/>
              <a:t>05.12.2014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1B9224-6B3B-43D0-86E7-B35DE35F7EDC}" type="slidenum">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p:bodyStyle/>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F0A8D3-85B4-4A04-BAE5-EDC38120CDC9}" type="datetime1">
              <a:rPr lang="ru-RU" smtClean="0"/>
              <a:t>05.12.2014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C55432-5BEA-4408-8161-CA1F3193734B}" type="slidenum">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p:bodyStyle/>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6C8B1F-3F8B-4367-ACE4-6A2E30209555}" type="datetime1">
              <a:rPr lang="ru-RU" smtClean="0"/>
              <a:t>05.12.2014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DA582A-2E5F-469C-8B0E-B9694B44AEF9}" type="slidenum">
              <a:t>‹#›</a:t>
            </a:fld>
            <a:endParaRPr lang="ru-RU"/>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p:bodyStyle/>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9930CF-5126-4391-8EB9-314164155F9A}" type="datetime1">
              <a:rPr lang="ru-RU" smtClean="0"/>
              <a:t>05.12.2014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FF17B1-6249-4753-A45B-A7E1E07D627F}" type="slidenum">
              <a:t>‹#›</a:t>
            </a:fld>
            <a:endParaRPr lang="ru-RU"/>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p:bodyStyle/>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1402C4-2DCD-4D85-B173-FB31499D7176}" type="datetime1">
              <a:rPr lang="ru-RU" smtClean="0"/>
              <a:t>05.12.2014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13F51E-57BB-49FB-86FD-A9419A5C82ED}" type="slidenum">
              <a:t>‹#›</a:t>
            </a:fld>
            <a:endParaRPr lang="ru-RU"/>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dt="0"/>
  <p:txStyles>
    <p:titleStyle/>
    <p:bodyStyle/>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727FD1-89BE-4E73-9F9E-3B59C050716B}" type="datetime1">
              <a:rPr lang="ru-RU" smtClean="0"/>
              <a:t>05.12.2014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09F1B1-EFE7-4EC3-A376-E597BA3B0716}" type="slidenum">
              <a:t>‹#›</a:t>
            </a:fld>
            <a:endParaRPr lang="ru-RU"/>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95.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95.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128.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139.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150.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8.xml"/><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9.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540000" y="1080000"/>
            <a:ext cx="7851240" cy="2970044"/>
          </a:xfrm>
          <a:solidFill>
            <a:schemeClr val="accent2">
              <a:lumMod val="40000"/>
              <a:lumOff val="60000"/>
            </a:schemeClr>
          </a:solidFill>
          <a:ln>
            <a:noFill/>
          </a:ln>
        </p:spPr>
        <p:txBody>
          <a:bodyPr wrap="square" tIns="91440" anchor="t">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rtl="0">
              <a:buNone/>
            </a:pPr>
            <a:r>
              <a:rPr lang="ru-RU" sz="4000" b="1" kern="1200" dirty="0" smtClean="0">
                <a:solidFill>
                  <a:schemeClr val="accent2">
                    <a:lumMod val="75000"/>
                  </a:schemeClr>
                </a:solidFill>
                <a:latin typeface="Georgia" pitchFamily="18"/>
                <a:ea typeface="SimSun" pitchFamily="2"/>
                <a:cs typeface="Mangal" pitchFamily="2"/>
              </a:rPr>
              <a:t>Творческий отчет </a:t>
            </a:r>
            <a:br>
              <a:rPr lang="ru-RU" sz="4000" b="1" kern="1200" dirty="0" smtClean="0">
                <a:solidFill>
                  <a:schemeClr val="accent2">
                    <a:lumMod val="75000"/>
                  </a:schemeClr>
                </a:solidFill>
                <a:latin typeface="Georgia" pitchFamily="18"/>
                <a:ea typeface="SimSun" pitchFamily="2"/>
                <a:cs typeface="Mangal" pitchFamily="2"/>
              </a:rPr>
            </a:br>
            <a:r>
              <a:rPr lang="ru-RU" sz="3600" kern="1200" dirty="0" smtClean="0">
                <a:solidFill>
                  <a:schemeClr val="accent2">
                    <a:lumMod val="75000"/>
                  </a:schemeClr>
                </a:solidFill>
                <a:latin typeface="Georgia" pitchFamily="18"/>
                <a:ea typeface="SimSun" pitchFamily="2"/>
                <a:cs typeface="Mangal" pitchFamily="2"/>
              </a:rPr>
              <a:t>на педагогическом совете по теме</a:t>
            </a:r>
            <a:r>
              <a:rPr lang="ru-RU" sz="3600" kern="1200" dirty="0">
                <a:solidFill>
                  <a:schemeClr val="accent2">
                    <a:lumMod val="75000"/>
                  </a:schemeClr>
                </a:solidFill>
                <a:latin typeface="Georgia" pitchFamily="18"/>
                <a:ea typeface="SimSun" pitchFamily="2"/>
                <a:cs typeface="Mangal" pitchFamily="2"/>
              </a:rPr>
              <a:t/>
            </a:r>
            <a:br>
              <a:rPr lang="ru-RU" sz="3600" kern="1200" dirty="0">
                <a:solidFill>
                  <a:schemeClr val="accent2">
                    <a:lumMod val="75000"/>
                  </a:schemeClr>
                </a:solidFill>
                <a:latin typeface="Georgia" pitchFamily="18"/>
                <a:ea typeface="SimSun" pitchFamily="2"/>
                <a:cs typeface="Mangal" pitchFamily="2"/>
              </a:rPr>
            </a:br>
            <a:r>
              <a:rPr lang="ru-RU" sz="3600" kern="1200" dirty="0">
                <a:solidFill>
                  <a:schemeClr val="accent2">
                    <a:lumMod val="75000"/>
                  </a:schemeClr>
                </a:solidFill>
                <a:latin typeface="Georgia" pitchFamily="18"/>
                <a:ea typeface="SimSun" pitchFamily="2"/>
                <a:cs typeface="Mangal" pitchFamily="2"/>
              </a:rPr>
              <a:t>«Роль народного фольклора в воспитании и оздоровлении дошкольников»</a:t>
            </a:r>
          </a:p>
        </p:txBody>
      </p:sp>
      <p:sp>
        <p:nvSpPr>
          <p:cNvPr id="3" name="Подзаголовок 2"/>
          <p:cNvSpPr/>
          <p:nvPr/>
        </p:nvSpPr>
        <p:spPr>
          <a:xfrm>
            <a:off x="539640" y="3357000"/>
            <a:ext cx="7920792" cy="355809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5">
              <a:lumMod val="60000"/>
              <a:lumOff val="40000"/>
            </a:schemeClr>
          </a:solidFill>
          <a:ln>
            <a:noFill/>
            <a:prstDash val="solid"/>
          </a:ln>
        </p:spPr>
        <p:txBody>
          <a:bodyPr vert="horz" wrap="square" lIns="91440" tIns="91440" rIns="91440" bIns="45720" anchor="t" compatLnSpc="0">
            <a:spAutoFit/>
          </a:bodyPr>
          <a:lstStyle/>
          <a:p>
            <a:pPr marL="0" marR="0" lvl="0" indent="0" algn="ctr" rtl="0" hangingPunct="1">
              <a:lnSpc>
                <a:spcPct val="100000"/>
              </a:lnSpc>
              <a:spcBef>
                <a:spcPts val="0"/>
              </a:spcBef>
              <a:spcAft>
                <a:spcPts val="0"/>
              </a:spcAft>
              <a:buNone/>
              <a:tabLst/>
            </a:pPr>
            <a:endParaRPr lang="ru-RU" sz="2800" b="0" i="0" u="sng" strike="noStrike" kern="1200" dirty="0" smtClean="0">
              <a:ln>
                <a:noFill/>
              </a:ln>
              <a:solidFill>
                <a:srgbClr val="FF0000"/>
              </a:solidFill>
              <a:uFillTx/>
              <a:latin typeface="Georgia" pitchFamily="18"/>
              <a:ea typeface="SimSun" pitchFamily="2"/>
              <a:cs typeface="Mangal" pitchFamily="2"/>
            </a:endParaRPr>
          </a:p>
          <a:p>
            <a:pPr marL="0" marR="0" lvl="0" indent="0" algn="ctr" rtl="0" hangingPunct="1">
              <a:lnSpc>
                <a:spcPct val="100000"/>
              </a:lnSpc>
              <a:spcBef>
                <a:spcPts val="0"/>
              </a:spcBef>
              <a:spcAft>
                <a:spcPts val="0"/>
              </a:spcAft>
              <a:buNone/>
              <a:tabLst/>
            </a:pPr>
            <a:endParaRPr lang="ru-RU" sz="2800" b="0" i="0" u="sng" strike="noStrike" kern="1200" dirty="0" smtClean="0">
              <a:ln>
                <a:noFill/>
              </a:ln>
              <a:solidFill>
                <a:srgbClr val="FF0000"/>
              </a:solidFill>
              <a:uFillTx/>
              <a:latin typeface="Georgia" pitchFamily="18"/>
              <a:ea typeface="SimSun" pitchFamily="2"/>
              <a:cs typeface="Mangal" pitchFamily="2"/>
            </a:endParaRPr>
          </a:p>
          <a:p>
            <a:pPr marL="0" marR="0" lvl="0" indent="0" algn="ctr" rtl="0" hangingPunct="1">
              <a:lnSpc>
                <a:spcPct val="100000"/>
              </a:lnSpc>
              <a:spcBef>
                <a:spcPts val="0"/>
              </a:spcBef>
              <a:spcAft>
                <a:spcPts val="0"/>
              </a:spcAft>
              <a:buNone/>
              <a:tabLst/>
            </a:pPr>
            <a:r>
              <a:rPr lang="ru-RU" sz="2800" b="0" i="0" u="sng" strike="noStrike" kern="1200" dirty="0" smtClean="0">
                <a:ln>
                  <a:noFill/>
                </a:ln>
                <a:solidFill>
                  <a:srgbClr val="FF0000"/>
                </a:solidFill>
                <a:uFillTx/>
                <a:latin typeface="Georgia" pitchFamily="18"/>
                <a:ea typeface="SimSun" pitchFamily="2"/>
                <a:cs typeface="Mangal" pitchFamily="2"/>
              </a:rPr>
              <a:t>(музыкально </a:t>
            </a:r>
            <a:r>
              <a:rPr lang="ru-RU" sz="2800" b="0" i="0" u="sng" strike="noStrike" kern="1200" dirty="0">
                <a:ln>
                  <a:noFill/>
                </a:ln>
                <a:solidFill>
                  <a:srgbClr val="FF0000"/>
                </a:solidFill>
                <a:uFillTx/>
                <a:latin typeface="Georgia" pitchFamily="18"/>
                <a:ea typeface="SimSun" pitchFamily="2"/>
                <a:cs typeface="Mangal" pitchFamily="2"/>
              </a:rPr>
              <a:t>- </a:t>
            </a:r>
            <a:r>
              <a:rPr lang="ru-RU" sz="2800" b="0" i="0" u="sng" strike="noStrike" kern="1200" dirty="0">
                <a:ln>
                  <a:noFill/>
                </a:ln>
                <a:solidFill>
                  <a:srgbClr val="FFC000"/>
                </a:solidFill>
                <a:uFillTx/>
                <a:latin typeface="Georgia" pitchFamily="18"/>
                <a:ea typeface="SimSun" pitchFamily="2"/>
                <a:cs typeface="Mangal" pitchFamily="2"/>
              </a:rPr>
              <a:t>спортивное</a:t>
            </a:r>
          </a:p>
          <a:p>
            <a:pPr marL="0" marR="0" lvl="0" indent="0" algn="ctr" rtl="0" hangingPunct="1">
              <a:lnSpc>
                <a:spcPct val="100000"/>
              </a:lnSpc>
              <a:spcBef>
                <a:spcPts val="0"/>
              </a:spcBef>
              <a:spcAft>
                <a:spcPts val="0"/>
              </a:spcAft>
              <a:buNone/>
              <a:tabLst/>
            </a:pPr>
            <a:r>
              <a:rPr lang="ru-RU" sz="2800" b="0" i="0" u="sng" strike="noStrike" kern="1200" dirty="0">
                <a:ln>
                  <a:noFill/>
                </a:ln>
                <a:solidFill>
                  <a:srgbClr val="16C471"/>
                </a:solidFill>
                <a:uFillTx/>
                <a:latin typeface="Georgia" pitchFamily="18"/>
                <a:ea typeface="SimSun" pitchFamily="2"/>
                <a:cs typeface="Mangal" pitchFamily="2"/>
              </a:rPr>
              <a:t>развлечение в подготовительной группе</a:t>
            </a:r>
          </a:p>
          <a:p>
            <a:pPr marL="0" marR="0" lvl="0" indent="0" algn="ctr" rtl="0" hangingPunct="1">
              <a:lnSpc>
                <a:spcPct val="100000"/>
              </a:lnSpc>
              <a:spcBef>
                <a:spcPts val="0"/>
              </a:spcBef>
              <a:spcAft>
                <a:spcPts val="0"/>
              </a:spcAft>
              <a:buNone/>
              <a:tabLst/>
            </a:pPr>
            <a:r>
              <a:rPr lang="ru-RU" sz="2800" b="1" i="0" u="sng" strike="noStrike" kern="1200" dirty="0">
                <a:ln>
                  <a:noFill/>
                </a:ln>
                <a:solidFill>
                  <a:srgbClr val="16C471"/>
                </a:solidFill>
                <a:uFillTx/>
                <a:latin typeface="Georgia" pitchFamily="18"/>
                <a:ea typeface="SimSun" pitchFamily="2"/>
                <a:cs typeface="Mangal" pitchFamily="2"/>
              </a:rPr>
              <a:t>«</a:t>
            </a:r>
            <a:r>
              <a:rPr lang="ru-RU" sz="2800" b="1" i="0" u="sng" strike="noStrike" kern="1200" dirty="0" smtClean="0">
                <a:ln>
                  <a:noFill/>
                </a:ln>
                <a:solidFill>
                  <a:srgbClr val="FF0000"/>
                </a:solidFill>
                <a:uFillTx/>
                <a:latin typeface="Georgia" pitchFamily="18"/>
                <a:ea typeface="SimSun" pitchFamily="2"/>
                <a:cs typeface="Mangal" pitchFamily="2"/>
              </a:rPr>
              <a:t>Я</a:t>
            </a:r>
            <a:r>
              <a:rPr lang="ru-RU" sz="2800" b="1" i="0" u="sng" strike="noStrike" kern="1200" dirty="0" smtClean="0">
                <a:ln>
                  <a:noFill/>
                </a:ln>
                <a:solidFill>
                  <a:srgbClr val="6600CC"/>
                </a:solidFill>
                <a:uFillTx/>
                <a:latin typeface="Georgia" pitchFamily="18"/>
                <a:ea typeface="SimSun" pitchFamily="2"/>
                <a:cs typeface="Mangal" pitchFamily="2"/>
              </a:rPr>
              <a:t>р</a:t>
            </a:r>
            <a:r>
              <a:rPr lang="ru-RU" sz="2800" b="1" i="0" u="sng" strike="noStrike" kern="1200" dirty="0" smtClean="0">
                <a:ln>
                  <a:noFill/>
                </a:ln>
                <a:solidFill>
                  <a:srgbClr val="FFC000"/>
                </a:solidFill>
                <a:uFillTx/>
                <a:latin typeface="Georgia" pitchFamily="18"/>
                <a:ea typeface="SimSun" pitchFamily="2"/>
                <a:cs typeface="Mangal" pitchFamily="2"/>
              </a:rPr>
              <a:t>ма</a:t>
            </a:r>
            <a:r>
              <a:rPr lang="ru-RU" sz="2800" b="1" i="0" u="sng" strike="noStrike" kern="1200" dirty="0" smtClean="0">
                <a:ln>
                  <a:noFill/>
                </a:ln>
                <a:solidFill>
                  <a:srgbClr val="FFFF00"/>
                </a:solidFill>
                <a:uFillTx/>
                <a:latin typeface="Georgia" pitchFamily="18"/>
                <a:ea typeface="SimSun" pitchFamily="2"/>
                <a:cs typeface="Mangal" pitchFamily="2"/>
              </a:rPr>
              <a:t>р</a:t>
            </a:r>
            <a:r>
              <a:rPr lang="ru-RU" sz="2800" b="1" i="0" u="sng" strike="noStrike" kern="1200" dirty="0" smtClean="0">
                <a:ln>
                  <a:noFill/>
                </a:ln>
                <a:solidFill>
                  <a:srgbClr val="C00000"/>
                </a:solidFill>
                <a:uFillTx/>
                <a:latin typeface="Georgia" pitchFamily="18"/>
                <a:ea typeface="SimSun" pitchFamily="2"/>
                <a:cs typeface="Mangal" pitchFamily="2"/>
              </a:rPr>
              <a:t>к</a:t>
            </a:r>
            <a:r>
              <a:rPr lang="ru-RU" sz="2800" b="1" i="0" u="sng" strike="noStrike" kern="1200" dirty="0" smtClean="0">
                <a:ln>
                  <a:noFill/>
                </a:ln>
                <a:solidFill>
                  <a:srgbClr val="FFC000"/>
                </a:solidFill>
                <a:uFillTx/>
                <a:latin typeface="Georgia" pitchFamily="18"/>
                <a:ea typeface="SimSun" pitchFamily="2"/>
                <a:cs typeface="Mangal" pitchFamily="2"/>
              </a:rPr>
              <a:t>а</a:t>
            </a:r>
            <a:r>
              <a:rPr lang="ru-RU" sz="2800" b="1" i="0" u="sng" strike="noStrike" kern="1200" dirty="0" smtClean="0">
                <a:ln>
                  <a:noFill/>
                </a:ln>
                <a:solidFill>
                  <a:srgbClr val="5EF0F7"/>
                </a:solidFill>
                <a:uFillTx/>
                <a:latin typeface="Georgia" pitchFamily="18"/>
                <a:ea typeface="SimSun" pitchFamily="2"/>
                <a:cs typeface="Mangal" pitchFamily="2"/>
              </a:rPr>
              <a:t>»)</a:t>
            </a:r>
          </a:p>
          <a:p>
            <a:pPr marL="0" marR="0" lvl="0" indent="0" algn="ctr" rtl="0" hangingPunct="1">
              <a:lnSpc>
                <a:spcPct val="100000"/>
              </a:lnSpc>
              <a:spcBef>
                <a:spcPts val="0"/>
              </a:spcBef>
              <a:spcAft>
                <a:spcPts val="0"/>
              </a:spcAft>
              <a:buNone/>
              <a:tabLst/>
            </a:pPr>
            <a:endParaRPr lang="ru-RU" sz="2800" b="1" i="0" u="sng" strike="noStrike" kern="1200" dirty="0">
              <a:ln>
                <a:noFill/>
              </a:ln>
              <a:solidFill>
                <a:srgbClr val="5EF0F7"/>
              </a:solidFill>
              <a:uFillTx/>
              <a:latin typeface="Georgia" pitchFamily="18"/>
              <a:ea typeface="SimSun" pitchFamily="2"/>
              <a:cs typeface="Mangal" pitchFamily="2"/>
            </a:endParaRPr>
          </a:p>
          <a:p>
            <a:pPr marL="0" marR="0" lvl="0" indent="0" algn="ctr" rtl="0" hangingPunct="1">
              <a:lnSpc>
                <a:spcPct val="100000"/>
              </a:lnSpc>
              <a:spcBef>
                <a:spcPts val="0"/>
              </a:spcBef>
              <a:spcAft>
                <a:spcPts val="0"/>
              </a:spcAft>
              <a:buNone/>
              <a:tabLst/>
            </a:pPr>
            <a:endParaRPr lang="ru-RU" sz="2800" b="1" i="0" u="sng" strike="noStrike" kern="1200" dirty="0">
              <a:ln>
                <a:noFill/>
              </a:ln>
              <a:solidFill>
                <a:srgbClr val="5EF0F7"/>
              </a:solidFill>
              <a:uFillTx/>
              <a:latin typeface="Georgia" pitchFamily="18"/>
              <a:ea typeface="SimSun" pitchFamily="2"/>
              <a:cs typeface="Mangal" pitchFamily="2"/>
            </a:endParaRPr>
          </a:p>
          <a:p>
            <a:pPr marL="0" marR="0" lvl="0" indent="0" algn="r" rtl="0" hangingPunct="1">
              <a:lnSpc>
                <a:spcPct val="100000"/>
              </a:lnSpc>
              <a:spcBef>
                <a:spcPts val="0"/>
              </a:spcBef>
              <a:spcAft>
                <a:spcPts val="0"/>
              </a:spcAft>
              <a:buNone/>
              <a:tabLst/>
            </a:pPr>
            <a:r>
              <a:rPr lang="ru-RU" sz="1800" b="1" i="0" u="none" strike="noStrike" kern="1200" dirty="0">
                <a:ln>
                  <a:noFill/>
                </a:ln>
                <a:solidFill>
                  <a:srgbClr val="FFFFFF"/>
                </a:solidFill>
                <a:latin typeface="Constantia" pitchFamily="18"/>
                <a:ea typeface="SimSun" pitchFamily="2"/>
                <a:cs typeface="Mangal" pitchFamily="2"/>
              </a:rPr>
              <a:t>Выполнила:</a:t>
            </a:r>
          </a:p>
          <a:p>
            <a:pPr marL="0" marR="0" lvl="0" indent="0" algn="r" rtl="0" hangingPunct="1">
              <a:lnSpc>
                <a:spcPct val="100000"/>
              </a:lnSpc>
              <a:spcBef>
                <a:spcPts val="0"/>
              </a:spcBef>
              <a:spcAft>
                <a:spcPts val="0"/>
              </a:spcAft>
              <a:buNone/>
              <a:tabLst/>
            </a:pPr>
            <a:r>
              <a:rPr lang="ru-RU" sz="1800" b="1" i="0" u="none" strike="noStrike" kern="1200" dirty="0">
                <a:ln>
                  <a:noFill/>
                </a:ln>
                <a:solidFill>
                  <a:srgbClr val="FFFFFF"/>
                </a:solidFill>
                <a:latin typeface="Constantia" pitchFamily="18"/>
                <a:ea typeface="SimSun" pitchFamily="2"/>
                <a:cs typeface="Mangal" pitchFamily="2"/>
              </a:rPr>
              <a:t>                            Левкина Елена </a:t>
            </a:r>
            <a:r>
              <a:rPr lang="ru-RU" sz="1800" b="1" i="0" u="none" strike="noStrike" kern="1200" dirty="0" smtClean="0">
                <a:ln>
                  <a:noFill/>
                </a:ln>
                <a:solidFill>
                  <a:srgbClr val="FFFFFF"/>
                </a:solidFill>
                <a:latin typeface="Constantia" pitchFamily="18"/>
                <a:ea typeface="SimSun" pitchFamily="2"/>
                <a:cs typeface="Mangal" pitchFamily="2"/>
              </a:rPr>
              <a:t>Александровна</a:t>
            </a:r>
            <a:endParaRPr lang="ru-RU" sz="1800" b="1" i="0" u="none" strike="noStrike" kern="1200" dirty="0">
              <a:ln>
                <a:noFill/>
              </a:ln>
              <a:solidFill>
                <a:srgbClr val="FFFFFF"/>
              </a:solidFill>
              <a:latin typeface="Constantia" pitchFamily="18"/>
              <a:ea typeface="SimSun" pitchFamily="2"/>
              <a:cs typeface="Mangal" pitchFamily="2"/>
            </a:endParaRPr>
          </a:p>
        </p:txBody>
      </p:sp>
      <p:pic>
        <p:nvPicPr>
          <p:cNvPr id="4" name="Picture 2"/>
          <p:cNvPicPr>
            <a:picLocks noChangeAspect="1"/>
          </p:cNvPicPr>
          <p:nvPr/>
        </p:nvPicPr>
        <p:blipFill>
          <a:blip r:embed="rId3">
            <a:lum/>
            <a:alphaModFix/>
          </a:blip>
          <a:srcRect/>
          <a:stretch>
            <a:fillRect/>
          </a:stretch>
        </p:blipFill>
        <p:spPr>
          <a:xfrm>
            <a:off x="122420" y="-339013"/>
            <a:ext cx="2013192" cy="1679781"/>
          </a:xfrm>
          <a:prstGeom prst="rect">
            <a:avLst/>
          </a:prstGeom>
          <a:noFill/>
          <a:ln>
            <a:noFill/>
          </a:ln>
        </p:spPr>
      </p:pic>
      <p:pic>
        <p:nvPicPr>
          <p:cNvPr id="5" name="Picture 12"/>
          <p:cNvPicPr>
            <a:picLocks noChangeAspect="1"/>
          </p:cNvPicPr>
          <p:nvPr/>
        </p:nvPicPr>
        <p:blipFill>
          <a:blip r:embed="rId4">
            <a:lum/>
            <a:alphaModFix/>
          </a:blip>
          <a:srcRect/>
          <a:stretch>
            <a:fillRect/>
          </a:stretch>
        </p:blipFill>
        <p:spPr>
          <a:xfrm>
            <a:off x="7668360" y="0"/>
            <a:ext cx="1209239" cy="1428480"/>
          </a:xfrm>
          <a:prstGeom prst="rect">
            <a:avLst/>
          </a:prstGeom>
          <a:noFill/>
          <a:ln>
            <a:noFill/>
          </a:ln>
        </p:spPr>
      </p:pic>
    </p:spTree>
    <p:extLst>
      <p:ext uri="{BB962C8B-B14F-4D97-AF65-F5344CB8AC3E}">
        <p14:creationId xmlns:p14="http://schemas.microsoft.com/office/powerpoint/2010/main" val="2987466219"/>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pic>
        <p:nvPicPr>
          <p:cNvPr id="2" name="Picture 4"/>
          <p:cNvPicPr>
            <a:picLocks noChangeAspect="1"/>
          </p:cNvPicPr>
          <p:nvPr/>
        </p:nvPicPr>
        <p:blipFill>
          <a:blip r:embed="rId3">
            <a:lum/>
            <a:alphaModFix/>
          </a:blip>
          <a:srcRect/>
          <a:stretch>
            <a:fillRect/>
          </a:stretch>
        </p:blipFill>
        <p:spPr>
          <a:xfrm>
            <a:off x="0" y="0"/>
            <a:ext cx="9144000" cy="6858000"/>
          </a:xfrm>
          <a:prstGeom prst="rect">
            <a:avLst/>
          </a:prstGeom>
          <a:noFill/>
          <a:ln>
            <a:noFill/>
          </a:ln>
        </p:spPr>
      </p:pic>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page11">
    <p:spTree>
      <p:nvGrpSpPr>
        <p:cNvPr id="1" name=""/>
        <p:cNvGrpSpPr/>
        <p:nvPr/>
      </p:nvGrpSpPr>
      <p:grpSpPr>
        <a:xfrm>
          <a:off x="0" y="0"/>
          <a:ext cx="0" cy="0"/>
          <a:chOff x="0" y="0"/>
          <a:chExt cx="0" cy="0"/>
        </a:xfrm>
      </p:grpSpPr>
      <p:pic>
        <p:nvPicPr>
          <p:cNvPr id="2" name="Picture 2"/>
          <p:cNvPicPr>
            <a:picLocks noChangeAspect="1"/>
          </p:cNvPicPr>
          <p:nvPr/>
        </p:nvPicPr>
        <p:blipFill>
          <a:blip r:embed="rId3">
            <a:lum/>
            <a:alphaModFix/>
          </a:blip>
          <a:srcRect/>
          <a:stretch>
            <a:fillRect/>
          </a:stretch>
        </p:blipFill>
        <p:spPr>
          <a:xfrm>
            <a:off x="0" y="0"/>
            <a:ext cx="9180000" cy="6858000"/>
          </a:xfrm>
          <a:prstGeom prst="rect">
            <a:avLst/>
          </a:prstGeom>
          <a:noFill/>
          <a:ln>
            <a:noFill/>
          </a:ln>
        </p:spPr>
      </p:pic>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page12">
    <p:spTree>
      <p:nvGrpSpPr>
        <p:cNvPr id="1" name=""/>
        <p:cNvGrpSpPr/>
        <p:nvPr/>
      </p:nvGrpSpPr>
      <p:grpSpPr>
        <a:xfrm>
          <a:off x="0" y="0"/>
          <a:ext cx="0" cy="0"/>
          <a:chOff x="0" y="0"/>
          <a:chExt cx="0" cy="0"/>
        </a:xfrm>
      </p:grpSpPr>
      <p:pic>
        <p:nvPicPr>
          <p:cNvPr id="2" name="Picture 2"/>
          <p:cNvPicPr>
            <a:picLocks noChangeAspect="1"/>
          </p:cNvPicPr>
          <p:nvPr/>
        </p:nvPicPr>
        <p:blipFill>
          <a:blip r:embed="rId3">
            <a:lum/>
            <a:alphaModFix/>
          </a:blip>
          <a:srcRect/>
          <a:stretch>
            <a:fillRect/>
          </a:stretch>
        </p:blipFill>
        <p:spPr>
          <a:xfrm>
            <a:off x="0" y="0"/>
            <a:ext cx="9144000" cy="6858000"/>
          </a:xfrm>
          <a:prstGeom prst="rect">
            <a:avLst/>
          </a:prstGeom>
          <a:noFill/>
          <a:ln>
            <a:noFill/>
          </a:ln>
        </p:spPr>
      </p:pic>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page13">
    <p:spTree>
      <p:nvGrpSpPr>
        <p:cNvPr id="1" name=""/>
        <p:cNvGrpSpPr/>
        <p:nvPr/>
      </p:nvGrpSpPr>
      <p:grpSpPr>
        <a:xfrm>
          <a:off x="0" y="0"/>
          <a:ext cx="0" cy="0"/>
          <a:chOff x="0" y="0"/>
          <a:chExt cx="0" cy="0"/>
        </a:xfrm>
      </p:grpSpPr>
      <p:pic>
        <p:nvPicPr>
          <p:cNvPr id="2" name="Picture 3"/>
          <p:cNvPicPr>
            <a:picLocks noChangeAspect="1"/>
          </p:cNvPicPr>
          <p:nvPr/>
        </p:nvPicPr>
        <p:blipFill>
          <a:blip r:embed="rId3">
            <a:lum/>
            <a:alphaModFix/>
          </a:blip>
          <a:srcRect/>
          <a:stretch>
            <a:fillRect/>
          </a:stretch>
        </p:blipFill>
        <p:spPr>
          <a:xfrm>
            <a:off x="2411640" y="0"/>
            <a:ext cx="4608360" cy="6858000"/>
          </a:xfrm>
          <a:prstGeom prst="rect">
            <a:avLst/>
          </a:prstGeom>
          <a:noFill/>
          <a:ln>
            <a:noFill/>
          </a:ln>
        </p:spPr>
      </p:pic>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page14">
    <p:spTree>
      <p:nvGrpSpPr>
        <p:cNvPr id="1" name=""/>
        <p:cNvGrpSpPr/>
        <p:nvPr/>
      </p:nvGrpSpPr>
      <p:grpSpPr>
        <a:xfrm>
          <a:off x="0" y="0"/>
          <a:ext cx="0" cy="0"/>
          <a:chOff x="0" y="0"/>
          <a:chExt cx="0" cy="0"/>
        </a:xfrm>
      </p:grpSpPr>
      <p:pic>
        <p:nvPicPr>
          <p:cNvPr id="2" name="Picture 3"/>
          <p:cNvPicPr>
            <a:picLocks noChangeAspect="1"/>
          </p:cNvPicPr>
          <p:nvPr/>
        </p:nvPicPr>
        <p:blipFill>
          <a:blip r:embed="rId3">
            <a:lum/>
            <a:alphaModFix/>
          </a:blip>
          <a:srcRect/>
          <a:stretch>
            <a:fillRect/>
          </a:stretch>
        </p:blipFill>
        <p:spPr>
          <a:xfrm>
            <a:off x="2267640" y="0"/>
            <a:ext cx="4571640" cy="6858000"/>
          </a:xfrm>
          <a:prstGeom prst="rect">
            <a:avLst/>
          </a:prstGeom>
          <a:noFill/>
          <a:ln>
            <a:noFill/>
          </a:ln>
        </p:spPr>
      </p:pic>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page15">
    <p:spTree>
      <p:nvGrpSpPr>
        <p:cNvPr id="1" name=""/>
        <p:cNvGrpSpPr/>
        <p:nvPr/>
      </p:nvGrpSpPr>
      <p:grpSpPr>
        <a:xfrm>
          <a:off x="0" y="0"/>
          <a:ext cx="0" cy="0"/>
          <a:chOff x="0" y="0"/>
          <a:chExt cx="0" cy="0"/>
        </a:xfrm>
      </p:grpSpPr>
      <p:pic>
        <p:nvPicPr>
          <p:cNvPr id="2" name="Picture 2"/>
          <p:cNvPicPr>
            <a:picLocks noChangeAspect="1"/>
          </p:cNvPicPr>
          <p:nvPr/>
        </p:nvPicPr>
        <p:blipFill>
          <a:blip r:embed="rId3">
            <a:lum/>
            <a:alphaModFix/>
          </a:blip>
          <a:srcRect/>
          <a:stretch>
            <a:fillRect/>
          </a:stretch>
        </p:blipFill>
        <p:spPr>
          <a:xfrm>
            <a:off x="0" y="0"/>
            <a:ext cx="9144000" cy="6858000"/>
          </a:xfrm>
          <a:prstGeom prst="rect">
            <a:avLst/>
          </a:prstGeom>
          <a:noFill/>
          <a:ln>
            <a:noFill/>
          </a:ln>
        </p:spPr>
      </p:pic>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Вывод:">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467640" y="764640"/>
            <a:ext cx="8229240" cy="1142640"/>
          </a:xfrm>
          <a:solidFill>
            <a:srgbClr val="FFFFCC"/>
          </a:solidFill>
          <a:ln>
            <a:noFill/>
          </a:ln>
        </p:spPr>
        <p:txBody>
          <a:bodyPr wrap="square" tIns="9144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rtl="0">
              <a:buNone/>
            </a:pPr>
            <a:r>
              <a:rPr lang="ru-RU" sz="5000" b="1" i="1" u="sng" kern="1200">
                <a:solidFill>
                  <a:srgbClr val="990099"/>
                </a:solidFill>
                <a:latin typeface="Calibri" pitchFamily="18"/>
                <a:ea typeface="SimSun" pitchFamily="2"/>
                <a:cs typeface="Mangal" pitchFamily="2"/>
              </a:rPr>
              <a:t>Вывод:</a:t>
            </a:r>
          </a:p>
        </p:txBody>
      </p:sp>
      <p:sp>
        <p:nvSpPr>
          <p:cNvPr id="3" name="Содержимое 2"/>
          <p:cNvSpPr txBox="1">
            <a:spLocks noGrp="1"/>
          </p:cNvSpPr>
          <p:nvPr>
            <p:ph type="body" idx="4294967295"/>
          </p:nvPr>
        </p:nvSpPr>
        <p:spPr>
          <a:xfrm>
            <a:off x="395640" y="1988999"/>
            <a:ext cx="8229240" cy="4388760"/>
          </a:xfrm>
          <a:solidFill>
            <a:srgbClr val="FFFF00"/>
          </a:solidFill>
          <a:ln>
            <a:noFill/>
          </a:ln>
        </p:spPr>
        <p:txBody>
          <a:bodyPr wrap="square" tIns="91440" anchor="t"/>
          <a:lstStyle>
            <a:defPPr marL="432000" lvl="0" indent="-324000" algn="l" hangingPunct="1">
              <a:spcBef>
                <a:spcPts val="0"/>
              </a:spcBef>
              <a:spcAft>
                <a:spcPts val="1417"/>
              </a:spcAft>
              <a:buSzPct val="45000"/>
              <a:buFont typeface="StarSymbol"/>
              <a:buNone/>
              <a:defRPr lang="ru-RU" sz="2600" b="0" i="0" u="none" strike="noStrike" kern="1200">
                <a:ln>
                  <a:noFill/>
                </a:ln>
                <a:solidFill>
                  <a:srgbClr val="000000"/>
                </a:solidFill>
                <a:latin typeface="Constantia"/>
                <a:ea typeface="SimSun" pitchFamily="2"/>
                <a:cs typeface="Mangal" pitchFamily="2"/>
              </a:defRPr>
            </a:defPPr>
            <a:lvl1pPr marL="432000" lvl="0" indent="-324000" algn="l" hangingPunct="1">
              <a:spcBef>
                <a:spcPts val="0"/>
              </a:spcBef>
              <a:spcAft>
                <a:spcPts val="1417"/>
              </a:spcAft>
              <a:buSzPct val="45000"/>
              <a:buFont typeface="StarSymbol"/>
              <a:buChar char="●"/>
              <a:defRPr lang="ru-RU" sz="2600" b="0" i="0" u="none" strike="noStrike" kern="1200">
                <a:ln>
                  <a:noFill/>
                </a:ln>
                <a:solidFill>
                  <a:srgbClr val="000000"/>
                </a:solidFill>
                <a:latin typeface="Constantia"/>
                <a:ea typeface="SimSun" pitchFamily="2"/>
                <a:cs typeface="Mangal" pitchFamily="2"/>
              </a:defRPr>
            </a:lvl1pPr>
            <a:lvl2pPr marL="864000" lvl="1" indent="-324000" algn="l" hangingPunct="1">
              <a:spcBef>
                <a:spcPts val="0"/>
              </a:spcBef>
              <a:spcAft>
                <a:spcPts val="1134"/>
              </a:spcAft>
              <a:buSzPct val="45000"/>
              <a:buFont typeface="StarSymbol"/>
              <a:buChar char="●"/>
              <a:defRPr lang="ru-RU" sz="2100" b="0" i="0" u="none" strike="noStrike" kern="1200">
                <a:ln>
                  <a:noFill/>
                </a:ln>
                <a:solidFill>
                  <a:srgbClr val="000000"/>
                </a:solidFill>
                <a:latin typeface="Constantia"/>
                <a:ea typeface="SimSun" pitchFamily="2"/>
                <a:cs typeface="Mangal" pitchFamily="2"/>
              </a:defRPr>
            </a:lvl2pPr>
            <a:lvl3pPr marL="1295999" lvl="2" indent="-288000" algn="l" hangingPunct="1">
              <a:spcBef>
                <a:spcPts val="0"/>
              </a:spcBef>
              <a:spcAft>
                <a:spcPts val="850"/>
              </a:spcAft>
              <a:buSzPct val="75000"/>
              <a:buFont typeface="StarSymbol"/>
              <a:buChar char="–"/>
              <a:defRPr lang="ru-RU" sz="2000" b="0" i="0" u="none" strike="noStrike" kern="1200">
                <a:ln>
                  <a:noFill/>
                </a:ln>
                <a:solidFill>
                  <a:srgbClr val="000000"/>
                </a:solidFill>
                <a:latin typeface="Constantia"/>
                <a:ea typeface="SimSun" pitchFamily="2"/>
                <a:cs typeface="Mangal" pitchFamily="2"/>
              </a:defRPr>
            </a:lvl3pPr>
            <a:lvl4pPr marL="1728000" lvl="3" indent="-216000" algn="l" hangingPunct="1">
              <a:spcBef>
                <a:spcPts val="0"/>
              </a:spcBef>
              <a:spcAft>
                <a:spcPts val="567"/>
              </a:spcAft>
              <a:buSzPct val="45000"/>
              <a:buFont typeface="StarSymbol"/>
              <a:buChar char="●"/>
              <a:defRPr lang="ru-RU" sz="2000" b="0" i="0" u="none" strike="noStrike" kern="1200">
                <a:ln>
                  <a:noFill/>
                </a:ln>
                <a:solidFill>
                  <a:srgbClr val="000000"/>
                </a:solidFill>
                <a:latin typeface="Constantia"/>
                <a:ea typeface="SimSun" pitchFamily="2"/>
                <a:cs typeface="Mangal" pitchFamily="2"/>
              </a:defRPr>
            </a:lvl4pPr>
            <a:lvl5pPr marL="2160000" lvl="4" indent="-216000" algn="l" hangingPunct="1">
              <a:spcBef>
                <a:spcPts val="0"/>
              </a:spcBef>
              <a:spcAft>
                <a:spcPts val="283"/>
              </a:spcAft>
              <a:buSzPct val="75000"/>
              <a:buFont typeface="StarSymbol"/>
              <a:buChar char="–"/>
              <a:defRPr lang="ru-RU" sz="2000" b="0" i="0" u="none" strike="noStrike" kern="1200">
                <a:ln>
                  <a:noFill/>
                </a:ln>
                <a:solidFill>
                  <a:srgbClr val="000000"/>
                </a:solidFill>
                <a:latin typeface="Constantia"/>
                <a:ea typeface="SimSun" pitchFamily="2"/>
                <a:cs typeface="Mangal" pitchFamily="2"/>
              </a:defRPr>
            </a:lvl5pPr>
            <a:lvl6pPr marL="2592000" lvl="5" indent="-216000" algn="l" hangingPunct="1">
              <a:spcBef>
                <a:spcPts val="0"/>
              </a:spcBef>
              <a:spcAft>
                <a:spcPts val="283"/>
              </a:spcAft>
              <a:buSzPct val="45000"/>
              <a:buFont typeface="StarSymbol"/>
              <a:buChar char="●"/>
              <a:defRPr lang="ru-RU" sz="2000" b="0" i="0" u="none" strike="noStrike" kern="1200">
                <a:ln>
                  <a:noFill/>
                </a:ln>
                <a:solidFill>
                  <a:srgbClr val="000000"/>
                </a:solidFill>
                <a:latin typeface="Constantia"/>
                <a:ea typeface="SimSun" pitchFamily="2"/>
                <a:cs typeface="Mangal" pitchFamily="2"/>
              </a:defRPr>
            </a:lvl6pPr>
            <a:lvl7pPr marL="3024000" lvl="6" indent="-216000" algn="l" hangingPunct="1">
              <a:spcBef>
                <a:spcPts val="0"/>
              </a:spcBef>
              <a:spcAft>
                <a:spcPts val="283"/>
              </a:spcAft>
              <a:buSzPct val="45000"/>
              <a:buFont typeface="StarSymbol"/>
              <a:buChar char="●"/>
              <a:defRPr lang="ru-RU" sz="2000" b="0" i="0" u="none" strike="noStrike" kern="1200">
                <a:ln>
                  <a:noFill/>
                </a:ln>
                <a:solidFill>
                  <a:srgbClr val="000000"/>
                </a:solidFill>
                <a:latin typeface="Constantia"/>
                <a:ea typeface="SimSun" pitchFamily="2"/>
                <a:cs typeface="Mangal" pitchFamily="2"/>
              </a:defRPr>
            </a:lvl7pPr>
            <a:lvl8pPr marL="3456000" lvl="7" indent="-216000" algn="l" hangingPunct="1">
              <a:spcBef>
                <a:spcPts val="0"/>
              </a:spcBef>
              <a:spcAft>
                <a:spcPts val="283"/>
              </a:spcAft>
              <a:buSzPct val="45000"/>
              <a:buFont typeface="StarSymbol"/>
              <a:buChar char="●"/>
              <a:defRPr lang="ru-RU" sz="2000" b="0" i="0" u="none" strike="noStrike" kern="1200">
                <a:ln>
                  <a:noFill/>
                </a:ln>
                <a:solidFill>
                  <a:srgbClr val="000000"/>
                </a:solidFill>
                <a:latin typeface="Constantia"/>
                <a:ea typeface="SimSun" pitchFamily="2"/>
                <a:cs typeface="Mangal" pitchFamily="2"/>
              </a:defRPr>
            </a:lvl8pPr>
            <a:lvl9pPr marL="3887999" lvl="8" indent="-216000" algn="l" hangingPunct="1">
              <a:spcBef>
                <a:spcPts val="0"/>
              </a:spcBef>
              <a:spcAft>
                <a:spcPts val="283"/>
              </a:spcAft>
              <a:buSzPct val="45000"/>
              <a:buFont typeface="StarSymbol"/>
              <a:buChar char="●"/>
              <a:defRPr lang="ru-RU" sz="2000" b="0" i="0" u="none" strike="noStrike" kern="1200">
                <a:ln>
                  <a:noFill/>
                </a:ln>
                <a:solidFill>
                  <a:srgbClr val="000000"/>
                </a:solidFill>
                <a:latin typeface="Constantia"/>
                <a:ea typeface="SimSun" pitchFamily="2"/>
                <a:cs typeface="Mangal" pitchFamily="2"/>
              </a:defRPr>
            </a:lvl9pPr>
          </a:lstStyle>
          <a:p>
            <a:pPr marL="0" lvl="0" indent="0" rtl="0">
              <a:spcBef>
                <a:spcPts val="519"/>
              </a:spcBef>
              <a:buNone/>
            </a:pPr>
            <a:r>
              <a:rPr lang="ru-RU" sz="2400" b="1" dirty="0">
                <a:latin typeface="Georgia" pitchFamily="18"/>
              </a:rPr>
              <a:t>    </a:t>
            </a:r>
            <a:r>
              <a:rPr lang="ru-RU" sz="2400" b="1" dirty="0">
                <a:solidFill>
                  <a:srgbClr val="7030A0"/>
                </a:solidFill>
                <a:latin typeface="Georgia" pitchFamily="18"/>
              </a:rPr>
              <a:t>Итак, музыкальный и речевой фольклор, как эмоционально-образное средство воспитания, поддерживает  интерес детей  к физической культуре и к национальным традициям, вызывает у них радость и удовольствие, желание заниматься физическими упражнениями, т.е. непринужденно с пользой для здоровья подготовиться к новой для ребенка деятельности – учебной.</a:t>
            </a:r>
          </a:p>
        </p:txBody>
      </p:sp>
      <p:pic>
        <p:nvPicPr>
          <p:cNvPr id="4" name="Picture 2"/>
          <p:cNvPicPr>
            <a:picLocks noChangeAspect="1"/>
          </p:cNvPicPr>
          <p:nvPr/>
        </p:nvPicPr>
        <p:blipFill>
          <a:blip r:embed="rId3">
            <a:lum/>
            <a:alphaModFix/>
          </a:blip>
          <a:srcRect/>
          <a:stretch>
            <a:fillRect/>
          </a:stretch>
        </p:blipFill>
        <p:spPr>
          <a:xfrm>
            <a:off x="7740000" y="360000"/>
            <a:ext cx="1262520" cy="1043639"/>
          </a:xfrm>
          <a:prstGeom prst="rect">
            <a:avLst/>
          </a:prstGeom>
          <a:noFill/>
          <a:ln>
            <a:noFill/>
          </a:ln>
        </p:spPr>
      </p:pic>
      <p:pic>
        <p:nvPicPr>
          <p:cNvPr id="5" name="Picture 4"/>
          <p:cNvPicPr>
            <a:picLocks noChangeAspect="1"/>
          </p:cNvPicPr>
          <p:nvPr/>
        </p:nvPicPr>
        <p:blipFill>
          <a:blip r:embed="rId4">
            <a:lum/>
            <a:alphaModFix/>
          </a:blip>
          <a:srcRect/>
          <a:stretch>
            <a:fillRect/>
          </a:stretch>
        </p:blipFill>
        <p:spPr>
          <a:xfrm>
            <a:off x="3780000" y="5373360"/>
            <a:ext cx="1187640" cy="1360080"/>
          </a:xfrm>
          <a:prstGeom prst="rect">
            <a:avLst/>
          </a:prstGeom>
          <a:solidFill>
            <a:srgbClr val="FF66FF"/>
          </a:solidFill>
          <a:ln>
            <a:noFill/>
          </a:ln>
        </p:spPr>
      </p:pic>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467640" y="764640"/>
            <a:ext cx="8229240" cy="1142640"/>
          </a:xfrm>
          <a:solidFill>
            <a:srgbClr val="FFFFCC"/>
          </a:solidFill>
          <a:ln>
            <a:noFill/>
          </a:ln>
        </p:spPr>
        <p:txBody>
          <a:bodyPr wrap="square" tIns="9144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rtl="0">
              <a:buNone/>
            </a:pPr>
            <a:r>
              <a:rPr lang="ru-RU" sz="5000" b="1" i="1" u="sng" kern="1200" dirty="0" smtClean="0">
                <a:solidFill>
                  <a:srgbClr val="990099"/>
                </a:solidFill>
                <a:latin typeface="Calibri" pitchFamily="18"/>
                <a:ea typeface="SimSun" pitchFamily="2"/>
                <a:cs typeface="Mangal" pitchFamily="2"/>
              </a:rPr>
              <a:t>источники</a:t>
            </a:r>
            <a:endParaRPr lang="ru-RU" sz="5000" b="1" i="1" u="sng" kern="1200" dirty="0">
              <a:solidFill>
                <a:srgbClr val="990099"/>
              </a:solidFill>
              <a:latin typeface="Calibri" pitchFamily="18"/>
              <a:ea typeface="SimSun" pitchFamily="2"/>
              <a:cs typeface="Mangal" pitchFamily="2"/>
            </a:endParaRPr>
          </a:p>
        </p:txBody>
      </p:sp>
      <p:sp>
        <p:nvSpPr>
          <p:cNvPr id="3" name="Содержимое 2"/>
          <p:cNvSpPr txBox="1">
            <a:spLocks noGrp="1"/>
          </p:cNvSpPr>
          <p:nvPr>
            <p:ph type="body" idx="4294967295"/>
          </p:nvPr>
        </p:nvSpPr>
        <p:spPr>
          <a:xfrm>
            <a:off x="395640" y="1988999"/>
            <a:ext cx="8229240" cy="4388760"/>
          </a:xfrm>
          <a:solidFill>
            <a:schemeClr val="accent2">
              <a:lumMod val="40000"/>
              <a:lumOff val="60000"/>
            </a:schemeClr>
          </a:solidFill>
          <a:ln>
            <a:noFill/>
          </a:ln>
        </p:spPr>
        <p:txBody>
          <a:bodyPr wrap="square" tIns="91440" anchor="t"/>
          <a:lstStyle>
            <a:defPPr marL="432000" lvl="0" indent="-324000" algn="l" hangingPunct="1">
              <a:spcBef>
                <a:spcPts val="0"/>
              </a:spcBef>
              <a:spcAft>
                <a:spcPts val="1417"/>
              </a:spcAft>
              <a:buSzPct val="45000"/>
              <a:buFont typeface="StarSymbol"/>
              <a:buNone/>
              <a:defRPr lang="ru-RU" sz="2600" b="0" i="0" u="none" strike="noStrike" kern="1200">
                <a:ln>
                  <a:noFill/>
                </a:ln>
                <a:solidFill>
                  <a:srgbClr val="000000"/>
                </a:solidFill>
                <a:latin typeface="Constantia"/>
                <a:ea typeface="SimSun" pitchFamily="2"/>
                <a:cs typeface="Mangal" pitchFamily="2"/>
              </a:defRPr>
            </a:defPPr>
            <a:lvl1pPr marL="432000" lvl="0" indent="-324000" algn="l" hangingPunct="1">
              <a:spcBef>
                <a:spcPts val="0"/>
              </a:spcBef>
              <a:spcAft>
                <a:spcPts val="1417"/>
              </a:spcAft>
              <a:buSzPct val="45000"/>
              <a:buFont typeface="StarSymbol"/>
              <a:buChar char="●"/>
              <a:defRPr lang="ru-RU" sz="2600" b="0" i="0" u="none" strike="noStrike" kern="1200">
                <a:ln>
                  <a:noFill/>
                </a:ln>
                <a:solidFill>
                  <a:srgbClr val="000000"/>
                </a:solidFill>
                <a:latin typeface="Constantia"/>
                <a:ea typeface="SimSun" pitchFamily="2"/>
                <a:cs typeface="Mangal" pitchFamily="2"/>
              </a:defRPr>
            </a:lvl1pPr>
            <a:lvl2pPr marL="864000" lvl="1" indent="-324000" algn="l" hangingPunct="1">
              <a:spcBef>
                <a:spcPts val="0"/>
              </a:spcBef>
              <a:spcAft>
                <a:spcPts val="1134"/>
              </a:spcAft>
              <a:buSzPct val="45000"/>
              <a:buFont typeface="StarSymbol"/>
              <a:buChar char="●"/>
              <a:defRPr lang="ru-RU" sz="2100" b="0" i="0" u="none" strike="noStrike" kern="1200">
                <a:ln>
                  <a:noFill/>
                </a:ln>
                <a:solidFill>
                  <a:srgbClr val="000000"/>
                </a:solidFill>
                <a:latin typeface="Constantia"/>
                <a:ea typeface="SimSun" pitchFamily="2"/>
                <a:cs typeface="Mangal" pitchFamily="2"/>
              </a:defRPr>
            </a:lvl2pPr>
            <a:lvl3pPr marL="1295999" lvl="2" indent="-288000" algn="l" hangingPunct="1">
              <a:spcBef>
                <a:spcPts val="0"/>
              </a:spcBef>
              <a:spcAft>
                <a:spcPts val="850"/>
              </a:spcAft>
              <a:buSzPct val="75000"/>
              <a:buFont typeface="StarSymbol"/>
              <a:buChar char="–"/>
              <a:defRPr lang="ru-RU" sz="2000" b="0" i="0" u="none" strike="noStrike" kern="1200">
                <a:ln>
                  <a:noFill/>
                </a:ln>
                <a:solidFill>
                  <a:srgbClr val="000000"/>
                </a:solidFill>
                <a:latin typeface="Constantia"/>
                <a:ea typeface="SimSun" pitchFamily="2"/>
                <a:cs typeface="Mangal" pitchFamily="2"/>
              </a:defRPr>
            </a:lvl3pPr>
            <a:lvl4pPr marL="1728000" lvl="3" indent="-216000" algn="l" hangingPunct="1">
              <a:spcBef>
                <a:spcPts val="0"/>
              </a:spcBef>
              <a:spcAft>
                <a:spcPts val="567"/>
              </a:spcAft>
              <a:buSzPct val="45000"/>
              <a:buFont typeface="StarSymbol"/>
              <a:buChar char="●"/>
              <a:defRPr lang="ru-RU" sz="2000" b="0" i="0" u="none" strike="noStrike" kern="1200">
                <a:ln>
                  <a:noFill/>
                </a:ln>
                <a:solidFill>
                  <a:srgbClr val="000000"/>
                </a:solidFill>
                <a:latin typeface="Constantia"/>
                <a:ea typeface="SimSun" pitchFamily="2"/>
                <a:cs typeface="Mangal" pitchFamily="2"/>
              </a:defRPr>
            </a:lvl4pPr>
            <a:lvl5pPr marL="2160000" lvl="4" indent="-216000" algn="l" hangingPunct="1">
              <a:spcBef>
                <a:spcPts val="0"/>
              </a:spcBef>
              <a:spcAft>
                <a:spcPts val="283"/>
              </a:spcAft>
              <a:buSzPct val="75000"/>
              <a:buFont typeface="StarSymbol"/>
              <a:buChar char="–"/>
              <a:defRPr lang="ru-RU" sz="2000" b="0" i="0" u="none" strike="noStrike" kern="1200">
                <a:ln>
                  <a:noFill/>
                </a:ln>
                <a:solidFill>
                  <a:srgbClr val="000000"/>
                </a:solidFill>
                <a:latin typeface="Constantia"/>
                <a:ea typeface="SimSun" pitchFamily="2"/>
                <a:cs typeface="Mangal" pitchFamily="2"/>
              </a:defRPr>
            </a:lvl5pPr>
            <a:lvl6pPr marL="2592000" lvl="5" indent="-216000" algn="l" hangingPunct="1">
              <a:spcBef>
                <a:spcPts val="0"/>
              </a:spcBef>
              <a:spcAft>
                <a:spcPts val="283"/>
              </a:spcAft>
              <a:buSzPct val="45000"/>
              <a:buFont typeface="StarSymbol"/>
              <a:buChar char="●"/>
              <a:defRPr lang="ru-RU" sz="2000" b="0" i="0" u="none" strike="noStrike" kern="1200">
                <a:ln>
                  <a:noFill/>
                </a:ln>
                <a:solidFill>
                  <a:srgbClr val="000000"/>
                </a:solidFill>
                <a:latin typeface="Constantia"/>
                <a:ea typeface="SimSun" pitchFamily="2"/>
                <a:cs typeface="Mangal" pitchFamily="2"/>
              </a:defRPr>
            </a:lvl6pPr>
            <a:lvl7pPr marL="3024000" lvl="6" indent="-216000" algn="l" hangingPunct="1">
              <a:spcBef>
                <a:spcPts val="0"/>
              </a:spcBef>
              <a:spcAft>
                <a:spcPts val="283"/>
              </a:spcAft>
              <a:buSzPct val="45000"/>
              <a:buFont typeface="StarSymbol"/>
              <a:buChar char="●"/>
              <a:defRPr lang="ru-RU" sz="2000" b="0" i="0" u="none" strike="noStrike" kern="1200">
                <a:ln>
                  <a:noFill/>
                </a:ln>
                <a:solidFill>
                  <a:srgbClr val="000000"/>
                </a:solidFill>
                <a:latin typeface="Constantia"/>
                <a:ea typeface="SimSun" pitchFamily="2"/>
                <a:cs typeface="Mangal" pitchFamily="2"/>
              </a:defRPr>
            </a:lvl7pPr>
            <a:lvl8pPr marL="3456000" lvl="7" indent="-216000" algn="l" hangingPunct="1">
              <a:spcBef>
                <a:spcPts val="0"/>
              </a:spcBef>
              <a:spcAft>
                <a:spcPts val="283"/>
              </a:spcAft>
              <a:buSzPct val="45000"/>
              <a:buFont typeface="StarSymbol"/>
              <a:buChar char="●"/>
              <a:defRPr lang="ru-RU" sz="2000" b="0" i="0" u="none" strike="noStrike" kern="1200">
                <a:ln>
                  <a:noFill/>
                </a:ln>
                <a:solidFill>
                  <a:srgbClr val="000000"/>
                </a:solidFill>
                <a:latin typeface="Constantia"/>
                <a:ea typeface="SimSun" pitchFamily="2"/>
                <a:cs typeface="Mangal" pitchFamily="2"/>
              </a:defRPr>
            </a:lvl8pPr>
            <a:lvl9pPr marL="3887999" lvl="8" indent="-216000" algn="l" hangingPunct="1">
              <a:spcBef>
                <a:spcPts val="0"/>
              </a:spcBef>
              <a:spcAft>
                <a:spcPts val="283"/>
              </a:spcAft>
              <a:buSzPct val="45000"/>
              <a:buFont typeface="StarSymbol"/>
              <a:buChar char="●"/>
              <a:defRPr lang="ru-RU" sz="2000" b="0" i="0" u="none" strike="noStrike" kern="1200">
                <a:ln>
                  <a:noFill/>
                </a:ln>
                <a:solidFill>
                  <a:srgbClr val="000000"/>
                </a:solidFill>
                <a:latin typeface="Constantia"/>
                <a:ea typeface="SimSun" pitchFamily="2"/>
                <a:cs typeface="Mangal" pitchFamily="2"/>
              </a:defRPr>
            </a:lvl9pPr>
          </a:lstStyle>
          <a:p>
            <a:pPr marL="457200" lvl="0" indent="-457200" rtl="0">
              <a:spcBef>
                <a:spcPts val="519"/>
              </a:spcBef>
              <a:buAutoNum type="arabicPeriod"/>
            </a:pPr>
            <a:r>
              <a:rPr lang="ru-RU" sz="1800" b="1" dirty="0" smtClean="0">
                <a:solidFill>
                  <a:srgbClr val="7030A0"/>
                </a:solidFill>
                <a:latin typeface="Georgia" pitchFamily="18"/>
              </a:rPr>
              <a:t>Лисицкая, Т.С. Ритмическая гимнастика: методика и физиологическое воздействие/Т.С. Лисицкая. – М.:</a:t>
            </a:r>
            <a:r>
              <a:rPr lang="ru-RU" sz="1800" b="1" dirty="0" err="1" smtClean="0">
                <a:solidFill>
                  <a:srgbClr val="7030A0"/>
                </a:solidFill>
                <a:latin typeface="Georgia" pitchFamily="18"/>
              </a:rPr>
              <a:t>ФиС</a:t>
            </a:r>
            <a:r>
              <a:rPr lang="ru-RU" sz="1800" b="1" dirty="0" smtClean="0">
                <a:solidFill>
                  <a:srgbClr val="7030A0"/>
                </a:solidFill>
                <a:latin typeface="Georgia" pitchFamily="18"/>
              </a:rPr>
              <a:t>, 1985.</a:t>
            </a:r>
          </a:p>
          <a:p>
            <a:pPr marL="457200" lvl="0" indent="-457200" rtl="0">
              <a:spcBef>
                <a:spcPts val="519"/>
              </a:spcBef>
              <a:buAutoNum type="arabicPeriod"/>
            </a:pPr>
            <a:r>
              <a:rPr lang="ru-RU" sz="1800" b="1" dirty="0" smtClean="0">
                <a:solidFill>
                  <a:srgbClr val="7030A0"/>
                </a:solidFill>
                <a:latin typeface="Georgia" pitchFamily="18"/>
              </a:rPr>
              <a:t>Лисицкая, Т.С. Ритмическая гимнастика Ж. </a:t>
            </a:r>
            <a:r>
              <a:rPr lang="ru-RU" sz="1800" b="1" dirty="0" err="1" smtClean="0">
                <a:solidFill>
                  <a:srgbClr val="7030A0"/>
                </a:solidFill>
                <a:latin typeface="Georgia" pitchFamily="18"/>
              </a:rPr>
              <a:t>Далькроза</a:t>
            </a:r>
            <a:r>
              <a:rPr lang="ru-RU" sz="1800" b="1" dirty="0" smtClean="0">
                <a:solidFill>
                  <a:srgbClr val="7030A0"/>
                </a:solidFill>
                <a:latin typeface="Georgia" pitchFamily="18"/>
              </a:rPr>
              <a:t>/Т.С. Лисицкая. – М.:</a:t>
            </a:r>
            <a:r>
              <a:rPr lang="ru-RU" sz="1800" b="1" dirty="0" err="1" smtClean="0">
                <a:solidFill>
                  <a:srgbClr val="7030A0"/>
                </a:solidFill>
                <a:latin typeface="Georgia" pitchFamily="18"/>
              </a:rPr>
              <a:t>ФиС</a:t>
            </a:r>
            <a:r>
              <a:rPr lang="ru-RU" sz="1800" b="1" dirty="0" smtClean="0">
                <a:solidFill>
                  <a:srgbClr val="7030A0"/>
                </a:solidFill>
                <a:latin typeface="Georgia" pitchFamily="18"/>
              </a:rPr>
              <a:t>, 1987.</a:t>
            </a:r>
          </a:p>
          <a:p>
            <a:pPr marL="457200" lvl="0" indent="-457200" rtl="0">
              <a:spcBef>
                <a:spcPts val="519"/>
              </a:spcBef>
              <a:buAutoNum type="arabicPeriod"/>
            </a:pPr>
            <a:r>
              <a:rPr lang="ru-RU" sz="1800" b="1" dirty="0" smtClean="0">
                <a:solidFill>
                  <a:srgbClr val="7030A0"/>
                </a:solidFill>
                <a:latin typeface="Georgia" pitchFamily="18"/>
              </a:rPr>
              <a:t>Покровский Е.А. Русские детские подвижные игры. – СПб.: Речь, Образовательные проекты; М.: Сфера, 2009.</a:t>
            </a:r>
          </a:p>
          <a:p>
            <a:pPr marL="457200" lvl="0" indent="-457200" rtl="0">
              <a:spcBef>
                <a:spcPts val="519"/>
              </a:spcBef>
              <a:buAutoNum type="arabicPeriod"/>
            </a:pPr>
            <a:r>
              <a:rPr lang="ru-RU" sz="1800" b="1" dirty="0" smtClean="0">
                <a:solidFill>
                  <a:srgbClr val="7030A0"/>
                </a:solidFill>
                <a:latin typeface="Georgia" pitchFamily="18"/>
              </a:rPr>
              <a:t>Фотоархив МБДОУ ДС №55 «Мишутка».</a:t>
            </a:r>
          </a:p>
          <a:p>
            <a:pPr marL="457200" lvl="0" indent="-457200" rtl="0">
              <a:spcBef>
                <a:spcPts val="519"/>
              </a:spcBef>
              <a:buAutoNum type="arabicPeriod"/>
            </a:pPr>
            <a:endParaRPr lang="ru-RU" sz="2400" b="1" dirty="0">
              <a:solidFill>
                <a:srgbClr val="7030A0"/>
              </a:solidFill>
              <a:latin typeface="Georgia" pitchFamily="18"/>
            </a:endParaRPr>
          </a:p>
        </p:txBody>
      </p:sp>
      <p:pic>
        <p:nvPicPr>
          <p:cNvPr id="4" name="Picture 2"/>
          <p:cNvPicPr>
            <a:picLocks noChangeAspect="1"/>
          </p:cNvPicPr>
          <p:nvPr/>
        </p:nvPicPr>
        <p:blipFill>
          <a:blip r:embed="rId3">
            <a:lum/>
            <a:alphaModFix/>
          </a:blip>
          <a:srcRect/>
          <a:stretch>
            <a:fillRect/>
          </a:stretch>
        </p:blipFill>
        <p:spPr>
          <a:xfrm>
            <a:off x="7740000" y="360000"/>
            <a:ext cx="1262520" cy="1043639"/>
          </a:xfrm>
          <a:prstGeom prst="rect">
            <a:avLst/>
          </a:prstGeom>
          <a:noFill/>
          <a:ln>
            <a:noFill/>
          </a:ln>
        </p:spPr>
      </p:pic>
      <p:pic>
        <p:nvPicPr>
          <p:cNvPr id="5" name="Picture 4"/>
          <p:cNvPicPr>
            <a:picLocks noChangeAspect="1"/>
          </p:cNvPicPr>
          <p:nvPr/>
        </p:nvPicPr>
        <p:blipFill>
          <a:blip r:embed="rId4">
            <a:lum/>
            <a:alphaModFix/>
          </a:blip>
          <a:srcRect/>
          <a:stretch>
            <a:fillRect/>
          </a:stretch>
        </p:blipFill>
        <p:spPr>
          <a:xfrm>
            <a:off x="3780000" y="5373360"/>
            <a:ext cx="1187640" cy="1360080"/>
          </a:xfrm>
          <a:prstGeom prst="rect">
            <a:avLst/>
          </a:prstGeom>
          <a:solidFill>
            <a:srgbClr val="FF66FF"/>
          </a:solidFill>
          <a:ln>
            <a:noFill/>
          </a:ln>
        </p:spPr>
      </p:pic>
    </p:spTree>
    <p:extLst>
      <p:ext uri="{BB962C8B-B14F-4D97-AF65-F5344CB8AC3E}">
        <p14:creationId xmlns:p14="http://schemas.microsoft.com/office/powerpoint/2010/main" val="4237193094"/>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Спасибо за внимание">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539640" y="692640"/>
            <a:ext cx="8229240" cy="1142640"/>
          </a:xfrm>
          <a:solidFill>
            <a:srgbClr val="FFFFCC"/>
          </a:solidFill>
          <a:ln>
            <a:noFill/>
          </a:ln>
        </p:spPr>
        <p:txBody>
          <a:bodyPr wrap="square" tIns="9144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rtl="0">
              <a:buNone/>
            </a:pPr>
            <a:r>
              <a:rPr lang="ru-RU" sz="5000" b="1" i="1" u="sng" kern="1200">
                <a:solidFill>
                  <a:srgbClr val="C00000"/>
                </a:solidFill>
                <a:latin typeface="Calibri" pitchFamily="18"/>
                <a:ea typeface="SimSun" pitchFamily="2"/>
                <a:cs typeface="Mangal" pitchFamily="2"/>
              </a:rPr>
              <a:t>Спасибо за внимание</a:t>
            </a:r>
          </a:p>
        </p:txBody>
      </p:sp>
      <p:pic>
        <p:nvPicPr>
          <p:cNvPr id="3" name="Picture 4"/>
          <p:cNvPicPr>
            <a:picLocks noChangeAspect="1"/>
          </p:cNvPicPr>
          <p:nvPr/>
        </p:nvPicPr>
        <p:blipFill>
          <a:blip r:embed="rId3">
            <a:lum/>
            <a:alphaModFix/>
          </a:blip>
          <a:srcRect/>
          <a:stretch>
            <a:fillRect/>
          </a:stretch>
        </p:blipFill>
        <p:spPr>
          <a:xfrm>
            <a:off x="683640" y="4437000"/>
            <a:ext cx="1428480" cy="1152000"/>
          </a:xfrm>
          <a:prstGeom prst="rect">
            <a:avLst/>
          </a:prstGeom>
          <a:noFill/>
          <a:ln>
            <a:noFill/>
          </a:ln>
        </p:spPr>
      </p:pic>
      <p:pic>
        <p:nvPicPr>
          <p:cNvPr id="4" name="Picture 2"/>
          <p:cNvPicPr>
            <a:picLocks noChangeAspect="1"/>
          </p:cNvPicPr>
          <p:nvPr/>
        </p:nvPicPr>
        <p:blipFill>
          <a:blip r:embed="rId4">
            <a:lum/>
            <a:alphaModFix/>
          </a:blip>
          <a:srcRect/>
          <a:stretch>
            <a:fillRect/>
          </a:stretch>
        </p:blipFill>
        <p:spPr>
          <a:xfrm>
            <a:off x="3491999" y="2709000"/>
            <a:ext cx="1428480" cy="1152000"/>
          </a:xfrm>
          <a:prstGeom prst="rect">
            <a:avLst/>
          </a:prstGeom>
          <a:noFill/>
          <a:ln>
            <a:noFill/>
          </a:ln>
        </p:spPr>
      </p:pic>
      <p:pic>
        <p:nvPicPr>
          <p:cNvPr id="5" name="Picture 6"/>
          <p:cNvPicPr>
            <a:picLocks noChangeAspect="1"/>
          </p:cNvPicPr>
          <p:nvPr/>
        </p:nvPicPr>
        <p:blipFill>
          <a:blip r:embed="rId5">
            <a:lum/>
            <a:alphaModFix/>
          </a:blip>
          <a:srcRect/>
          <a:stretch>
            <a:fillRect/>
          </a:stretch>
        </p:blipFill>
        <p:spPr>
          <a:xfrm>
            <a:off x="6516360" y="4293000"/>
            <a:ext cx="1428480" cy="1352160"/>
          </a:xfrm>
          <a:prstGeom prst="rect">
            <a:avLst/>
          </a:prstGeom>
          <a:noFill/>
          <a:ln>
            <a:noFill/>
          </a:ln>
        </p:spPr>
      </p:pic>
      <p:pic>
        <p:nvPicPr>
          <p:cNvPr id="6" name="Picture 2"/>
          <p:cNvPicPr>
            <a:picLocks noChangeAspect="1"/>
          </p:cNvPicPr>
          <p:nvPr/>
        </p:nvPicPr>
        <p:blipFill>
          <a:blip r:embed="rId6">
            <a:lum/>
            <a:alphaModFix/>
          </a:blip>
          <a:srcRect/>
          <a:stretch>
            <a:fillRect/>
          </a:stretch>
        </p:blipFill>
        <p:spPr>
          <a:xfrm>
            <a:off x="1115640" y="2493000"/>
            <a:ext cx="1428480" cy="1428480"/>
          </a:xfrm>
          <a:prstGeom prst="rect">
            <a:avLst/>
          </a:prstGeom>
          <a:noFill/>
          <a:ln>
            <a:noFill/>
          </a:ln>
        </p:spPr>
      </p:pic>
      <p:pic>
        <p:nvPicPr>
          <p:cNvPr id="7" name="Picture 4"/>
          <p:cNvPicPr>
            <a:picLocks noChangeAspect="1"/>
          </p:cNvPicPr>
          <p:nvPr/>
        </p:nvPicPr>
        <p:blipFill>
          <a:blip r:embed="rId6">
            <a:lum/>
            <a:alphaModFix/>
          </a:blip>
          <a:srcRect/>
          <a:stretch>
            <a:fillRect/>
          </a:stretch>
        </p:blipFill>
        <p:spPr>
          <a:xfrm>
            <a:off x="5148000" y="2204999"/>
            <a:ext cx="1428480" cy="1428480"/>
          </a:xfrm>
          <a:prstGeom prst="rect">
            <a:avLst/>
          </a:prstGeom>
          <a:noFill/>
          <a:ln>
            <a:noFill/>
          </a:ln>
        </p:spPr>
      </p:pic>
      <p:pic>
        <p:nvPicPr>
          <p:cNvPr id="8" name="Picture 6"/>
          <p:cNvPicPr>
            <a:picLocks noChangeAspect="1"/>
          </p:cNvPicPr>
          <p:nvPr/>
        </p:nvPicPr>
        <p:blipFill>
          <a:blip r:embed="rId6">
            <a:lum/>
            <a:alphaModFix/>
          </a:blip>
          <a:srcRect/>
          <a:stretch>
            <a:fillRect/>
          </a:stretch>
        </p:blipFill>
        <p:spPr>
          <a:xfrm>
            <a:off x="3276000" y="4149000"/>
            <a:ext cx="1428480" cy="1428480"/>
          </a:xfrm>
          <a:prstGeom prst="rect">
            <a:avLst/>
          </a:prstGeom>
          <a:noFill/>
          <a:ln>
            <a:noFill/>
          </a:ln>
        </p:spPr>
      </p:pic>
      <p:pic>
        <p:nvPicPr>
          <p:cNvPr id="9" name="Picture 8"/>
          <p:cNvPicPr>
            <a:picLocks noChangeAspect="1"/>
          </p:cNvPicPr>
          <p:nvPr/>
        </p:nvPicPr>
        <p:blipFill>
          <a:blip r:embed="rId6">
            <a:lum/>
            <a:alphaModFix/>
          </a:blip>
          <a:srcRect/>
          <a:stretch>
            <a:fillRect/>
          </a:stretch>
        </p:blipFill>
        <p:spPr>
          <a:xfrm>
            <a:off x="7380360" y="2493000"/>
            <a:ext cx="1428480" cy="1428480"/>
          </a:xfrm>
          <a:prstGeom prst="rect">
            <a:avLst/>
          </a:prstGeom>
          <a:noFill/>
          <a:ln>
            <a:noFill/>
          </a:ln>
        </p:spPr>
      </p:pic>
      <p:pic>
        <p:nvPicPr>
          <p:cNvPr id="10" name="Picture 10"/>
          <p:cNvPicPr>
            <a:picLocks noChangeAspect="1"/>
          </p:cNvPicPr>
          <p:nvPr/>
        </p:nvPicPr>
        <p:blipFill>
          <a:blip r:embed="rId6">
            <a:lum/>
            <a:alphaModFix/>
          </a:blip>
          <a:srcRect/>
          <a:stretch>
            <a:fillRect/>
          </a:stretch>
        </p:blipFill>
        <p:spPr>
          <a:xfrm>
            <a:off x="2123640" y="2421000"/>
            <a:ext cx="1428480" cy="1428480"/>
          </a:xfrm>
          <a:prstGeom prst="rect">
            <a:avLst/>
          </a:prstGeom>
          <a:noFill/>
          <a:ln>
            <a:noFill/>
          </a:ln>
        </p:spPr>
      </p:pic>
      <p:pic>
        <p:nvPicPr>
          <p:cNvPr id="11" name="Picture 12"/>
          <p:cNvPicPr>
            <a:picLocks noChangeAspect="1"/>
          </p:cNvPicPr>
          <p:nvPr/>
        </p:nvPicPr>
        <p:blipFill>
          <a:blip r:embed="rId6">
            <a:lum/>
            <a:alphaModFix/>
          </a:blip>
          <a:srcRect/>
          <a:stretch>
            <a:fillRect/>
          </a:stretch>
        </p:blipFill>
        <p:spPr>
          <a:xfrm>
            <a:off x="4500000" y="4365000"/>
            <a:ext cx="1428480" cy="1428480"/>
          </a:xfrm>
          <a:prstGeom prst="rect">
            <a:avLst/>
          </a:prstGeom>
          <a:noFill/>
          <a:ln>
            <a:noFill/>
          </a:ln>
        </p:spPr>
      </p:pic>
      <p:pic>
        <p:nvPicPr>
          <p:cNvPr id="12" name="Picture 14"/>
          <p:cNvPicPr>
            <a:picLocks noChangeAspect="1"/>
          </p:cNvPicPr>
          <p:nvPr/>
        </p:nvPicPr>
        <p:blipFill>
          <a:blip r:embed="rId6">
            <a:lum/>
            <a:alphaModFix/>
          </a:blip>
          <a:srcRect/>
          <a:stretch>
            <a:fillRect/>
          </a:stretch>
        </p:blipFill>
        <p:spPr>
          <a:xfrm>
            <a:off x="5436000" y="5429160"/>
            <a:ext cx="1428480" cy="1428480"/>
          </a:xfrm>
          <a:prstGeom prst="rect">
            <a:avLst/>
          </a:prstGeom>
          <a:noFill/>
          <a:ln>
            <a:noFill/>
          </a:ln>
        </p:spPr>
      </p:pic>
      <p:pic>
        <p:nvPicPr>
          <p:cNvPr id="13" name="Picture 16"/>
          <p:cNvPicPr>
            <a:picLocks noChangeAspect="1"/>
          </p:cNvPicPr>
          <p:nvPr/>
        </p:nvPicPr>
        <p:blipFill>
          <a:blip r:embed="rId6">
            <a:lum/>
            <a:alphaModFix/>
          </a:blip>
          <a:srcRect/>
          <a:stretch>
            <a:fillRect/>
          </a:stretch>
        </p:blipFill>
        <p:spPr>
          <a:xfrm>
            <a:off x="2123640" y="4941000"/>
            <a:ext cx="1428480" cy="1428480"/>
          </a:xfrm>
          <a:prstGeom prst="rect">
            <a:avLst/>
          </a:prstGeom>
          <a:noFill/>
          <a:ln>
            <a:noFill/>
          </a:ln>
        </p:spPr>
      </p:pic>
      <p:pic>
        <p:nvPicPr>
          <p:cNvPr id="14" name="Picture 20"/>
          <p:cNvPicPr>
            <a:picLocks noChangeAspect="1"/>
          </p:cNvPicPr>
          <p:nvPr/>
        </p:nvPicPr>
        <p:blipFill>
          <a:blip r:embed="rId6">
            <a:lum/>
            <a:alphaModFix/>
          </a:blip>
          <a:srcRect/>
          <a:stretch>
            <a:fillRect/>
          </a:stretch>
        </p:blipFill>
        <p:spPr>
          <a:xfrm>
            <a:off x="0" y="1988999"/>
            <a:ext cx="1428480" cy="1428480"/>
          </a:xfrm>
          <a:prstGeom prst="rect">
            <a:avLst/>
          </a:prstGeom>
          <a:noFill/>
          <a:ln>
            <a:noFill/>
          </a:ln>
        </p:spPr>
      </p:pic>
      <p:pic>
        <p:nvPicPr>
          <p:cNvPr id="15" name="Picture 22"/>
          <p:cNvPicPr>
            <a:picLocks noChangeAspect="1"/>
          </p:cNvPicPr>
          <p:nvPr/>
        </p:nvPicPr>
        <p:blipFill>
          <a:blip r:embed="rId6">
            <a:lum/>
            <a:alphaModFix/>
          </a:blip>
          <a:srcRect/>
          <a:stretch>
            <a:fillRect/>
          </a:stretch>
        </p:blipFill>
        <p:spPr>
          <a:xfrm>
            <a:off x="6228360" y="2564999"/>
            <a:ext cx="1428480" cy="1428480"/>
          </a:xfrm>
          <a:prstGeom prst="rect">
            <a:avLst/>
          </a:prstGeom>
          <a:noFill/>
          <a:ln>
            <a:noFill/>
          </a:ln>
        </p:spPr>
      </p:pic>
      <p:pic>
        <p:nvPicPr>
          <p:cNvPr id="16" name="Picture 24"/>
          <p:cNvPicPr>
            <a:picLocks noChangeAspect="1"/>
          </p:cNvPicPr>
          <p:nvPr/>
        </p:nvPicPr>
        <p:blipFill>
          <a:blip r:embed="rId6">
            <a:lum/>
            <a:alphaModFix/>
          </a:blip>
          <a:srcRect/>
          <a:stretch>
            <a:fillRect/>
          </a:stretch>
        </p:blipFill>
        <p:spPr>
          <a:xfrm>
            <a:off x="323640" y="5229360"/>
            <a:ext cx="1428480" cy="1428480"/>
          </a:xfrm>
          <a:prstGeom prst="rect">
            <a:avLst/>
          </a:prstGeom>
          <a:noFill/>
          <a:ln>
            <a:noFill/>
          </a:ln>
        </p:spPr>
      </p:pic>
      <p:pic>
        <p:nvPicPr>
          <p:cNvPr id="17" name="Picture 26"/>
          <p:cNvPicPr>
            <a:picLocks noChangeAspect="1"/>
          </p:cNvPicPr>
          <p:nvPr/>
        </p:nvPicPr>
        <p:blipFill>
          <a:blip r:embed="rId6">
            <a:lum/>
            <a:alphaModFix/>
          </a:blip>
          <a:srcRect/>
          <a:stretch>
            <a:fillRect/>
          </a:stretch>
        </p:blipFill>
        <p:spPr>
          <a:xfrm>
            <a:off x="7812360" y="5085360"/>
            <a:ext cx="1428480" cy="1428480"/>
          </a:xfrm>
          <a:prstGeom prst="rect">
            <a:avLst/>
          </a:prstGeom>
          <a:noFill/>
          <a:ln>
            <a:noFill/>
          </a:ln>
        </p:spPr>
      </p:pic>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Актуальность проекта">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683568" y="620688"/>
            <a:ext cx="8229240" cy="1142640"/>
          </a:xfrm>
          <a:solidFill>
            <a:srgbClr val="808080"/>
          </a:solidFill>
          <a:ln>
            <a:noFill/>
          </a:ln>
        </p:spPr>
        <p:txBody>
          <a:bodyPr wrap="square" tIns="9144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rtl="0">
              <a:buNone/>
            </a:pPr>
            <a:r>
              <a:rPr lang="ru-RU" sz="5000" b="1" i="1" u="sng" kern="1200" dirty="0">
                <a:solidFill>
                  <a:schemeClr val="accent1">
                    <a:lumMod val="40000"/>
                    <a:lumOff val="60000"/>
                  </a:schemeClr>
                </a:solidFill>
                <a:latin typeface="Calibri" pitchFamily="18"/>
                <a:ea typeface="SimSun" pitchFamily="2"/>
                <a:cs typeface="Mangal" pitchFamily="2"/>
              </a:rPr>
              <a:t>Актуальность проекта</a:t>
            </a:r>
          </a:p>
        </p:txBody>
      </p:sp>
      <p:sp>
        <p:nvSpPr>
          <p:cNvPr id="3" name="Содержимое 2"/>
          <p:cNvSpPr txBox="1">
            <a:spLocks noGrp="1"/>
          </p:cNvSpPr>
          <p:nvPr>
            <p:ph type="body" idx="4294967295"/>
          </p:nvPr>
        </p:nvSpPr>
        <p:spPr>
          <a:xfrm>
            <a:off x="467640" y="1916999"/>
            <a:ext cx="8229240" cy="4388760"/>
          </a:xfrm>
          <a:solidFill>
            <a:srgbClr val="4FCEFF"/>
          </a:solidFill>
          <a:ln>
            <a:noFill/>
          </a:ln>
        </p:spPr>
        <p:txBody>
          <a:bodyPr wrap="square" tIns="91440" anchor="t">
            <a:normAutofit lnSpcReduction="10000"/>
          </a:bodyPr>
          <a:lstStyle>
            <a:defPPr marL="432000" lvl="0" indent="-324000" algn="l" hangingPunct="1">
              <a:spcBef>
                <a:spcPts val="0"/>
              </a:spcBef>
              <a:spcAft>
                <a:spcPts val="1417"/>
              </a:spcAft>
              <a:buSzPct val="45000"/>
              <a:buFont typeface="StarSymbol"/>
              <a:buNone/>
              <a:defRPr lang="ru-RU" sz="2600" b="0" i="0" u="none" strike="noStrike" kern="1200">
                <a:ln>
                  <a:noFill/>
                </a:ln>
                <a:solidFill>
                  <a:srgbClr val="000000"/>
                </a:solidFill>
                <a:latin typeface="Constantia"/>
                <a:ea typeface="SimSun" pitchFamily="2"/>
                <a:cs typeface="Mangal" pitchFamily="2"/>
              </a:defRPr>
            </a:defPPr>
            <a:lvl1pPr marL="432000" lvl="0" indent="-324000" algn="l" hangingPunct="1">
              <a:spcBef>
                <a:spcPts val="0"/>
              </a:spcBef>
              <a:spcAft>
                <a:spcPts val="1417"/>
              </a:spcAft>
              <a:buSzPct val="45000"/>
              <a:buFont typeface="StarSymbol"/>
              <a:buChar char="●"/>
              <a:defRPr lang="ru-RU" sz="2600" b="0" i="0" u="none" strike="noStrike" kern="1200">
                <a:ln>
                  <a:noFill/>
                </a:ln>
                <a:solidFill>
                  <a:srgbClr val="000000"/>
                </a:solidFill>
                <a:latin typeface="Constantia"/>
                <a:ea typeface="SimSun" pitchFamily="2"/>
                <a:cs typeface="Mangal" pitchFamily="2"/>
              </a:defRPr>
            </a:lvl1pPr>
            <a:lvl2pPr marL="864000" lvl="1" indent="-324000" algn="l" hangingPunct="1">
              <a:spcBef>
                <a:spcPts val="0"/>
              </a:spcBef>
              <a:spcAft>
                <a:spcPts val="1134"/>
              </a:spcAft>
              <a:buSzPct val="45000"/>
              <a:buFont typeface="StarSymbol"/>
              <a:buChar char="●"/>
              <a:defRPr lang="ru-RU" sz="2100" b="0" i="0" u="none" strike="noStrike" kern="1200">
                <a:ln>
                  <a:noFill/>
                </a:ln>
                <a:solidFill>
                  <a:srgbClr val="000000"/>
                </a:solidFill>
                <a:latin typeface="Constantia"/>
                <a:ea typeface="SimSun" pitchFamily="2"/>
                <a:cs typeface="Mangal" pitchFamily="2"/>
              </a:defRPr>
            </a:lvl2pPr>
            <a:lvl3pPr marL="1295999" lvl="2" indent="-288000" algn="l" hangingPunct="1">
              <a:spcBef>
                <a:spcPts val="0"/>
              </a:spcBef>
              <a:spcAft>
                <a:spcPts val="850"/>
              </a:spcAft>
              <a:buSzPct val="75000"/>
              <a:buFont typeface="StarSymbol"/>
              <a:buChar char="–"/>
              <a:defRPr lang="ru-RU" sz="2000" b="0" i="0" u="none" strike="noStrike" kern="1200">
                <a:ln>
                  <a:noFill/>
                </a:ln>
                <a:solidFill>
                  <a:srgbClr val="000000"/>
                </a:solidFill>
                <a:latin typeface="Constantia"/>
                <a:ea typeface="SimSun" pitchFamily="2"/>
                <a:cs typeface="Mangal" pitchFamily="2"/>
              </a:defRPr>
            </a:lvl3pPr>
            <a:lvl4pPr marL="1728000" lvl="3" indent="-216000" algn="l" hangingPunct="1">
              <a:spcBef>
                <a:spcPts val="0"/>
              </a:spcBef>
              <a:spcAft>
                <a:spcPts val="567"/>
              </a:spcAft>
              <a:buSzPct val="45000"/>
              <a:buFont typeface="StarSymbol"/>
              <a:buChar char="●"/>
              <a:defRPr lang="ru-RU" sz="2000" b="0" i="0" u="none" strike="noStrike" kern="1200">
                <a:ln>
                  <a:noFill/>
                </a:ln>
                <a:solidFill>
                  <a:srgbClr val="000000"/>
                </a:solidFill>
                <a:latin typeface="Constantia"/>
                <a:ea typeface="SimSun" pitchFamily="2"/>
                <a:cs typeface="Mangal" pitchFamily="2"/>
              </a:defRPr>
            </a:lvl4pPr>
            <a:lvl5pPr marL="2160000" lvl="4" indent="-216000" algn="l" hangingPunct="1">
              <a:spcBef>
                <a:spcPts val="0"/>
              </a:spcBef>
              <a:spcAft>
                <a:spcPts val="283"/>
              </a:spcAft>
              <a:buSzPct val="75000"/>
              <a:buFont typeface="StarSymbol"/>
              <a:buChar char="–"/>
              <a:defRPr lang="ru-RU" sz="2000" b="0" i="0" u="none" strike="noStrike" kern="1200">
                <a:ln>
                  <a:noFill/>
                </a:ln>
                <a:solidFill>
                  <a:srgbClr val="000000"/>
                </a:solidFill>
                <a:latin typeface="Constantia"/>
                <a:ea typeface="SimSun" pitchFamily="2"/>
                <a:cs typeface="Mangal" pitchFamily="2"/>
              </a:defRPr>
            </a:lvl5pPr>
            <a:lvl6pPr marL="2592000" lvl="5" indent="-216000" algn="l" hangingPunct="1">
              <a:spcBef>
                <a:spcPts val="0"/>
              </a:spcBef>
              <a:spcAft>
                <a:spcPts val="283"/>
              </a:spcAft>
              <a:buSzPct val="45000"/>
              <a:buFont typeface="StarSymbol"/>
              <a:buChar char="●"/>
              <a:defRPr lang="ru-RU" sz="2000" b="0" i="0" u="none" strike="noStrike" kern="1200">
                <a:ln>
                  <a:noFill/>
                </a:ln>
                <a:solidFill>
                  <a:srgbClr val="000000"/>
                </a:solidFill>
                <a:latin typeface="Constantia"/>
                <a:ea typeface="SimSun" pitchFamily="2"/>
                <a:cs typeface="Mangal" pitchFamily="2"/>
              </a:defRPr>
            </a:lvl6pPr>
            <a:lvl7pPr marL="3024000" lvl="6" indent="-216000" algn="l" hangingPunct="1">
              <a:spcBef>
                <a:spcPts val="0"/>
              </a:spcBef>
              <a:spcAft>
                <a:spcPts val="283"/>
              </a:spcAft>
              <a:buSzPct val="45000"/>
              <a:buFont typeface="StarSymbol"/>
              <a:buChar char="●"/>
              <a:defRPr lang="ru-RU" sz="2000" b="0" i="0" u="none" strike="noStrike" kern="1200">
                <a:ln>
                  <a:noFill/>
                </a:ln>
                <a:solidFill>
                  <a:srgbClr val="000000"/>
                </a:solidFill>
                <a:latin typeface="Constantia"/>
                <a:ea typeface="SimSun" pitchFamily="2"/>
                <a:cs typeface="Mangal" pitchFamily="2"/>
              </a:defRPr>
            </a:lvl7pPr>
            <a:lvl8pPr marL="3456000" lvl="7" indent="-216000" algn="l" hangingPunct="1">
              <a:spcBef>
                <a:spcPts val="0"/>
              </a:spcBef>
              <a:spcAft>
                <a:spcPts val="283"/>
              </a:spcAft>
              <a:buSzPct val="45000"/>
              <a:buFont typeface="StarSymbol"/>
              <a:buChar char="●"/>
              <a:defRPr lang="ru-RU" sz="2000" b="0" i="0" u="none" strike="noStrike" kern="1200">
                <a:ln>
                  <a:noFill/>
                </a:ln>
                <a:solidFill>
                  <a:srgbClr val="000000"/>
                </a:solidFill>
                <a:latin typeface="Constantia"/>
                <a:ea typeface="SimSun" pitchFamily="2"/>
                <a:cs typeface="Mangal" pitchFamily="2"/>
              </a:defRPr>
            </a:lvl8pPr>
            <a:lvl9pPr marL="3887999" lvl="8" indent="-216000" algn="l" hangingPunct="1">
              <a:spcBef>
                <a:spcPts val="0"/>
              </a:spcBef>
              <a:spcAft>
                <a:spcPts val="283"/>
              </a:spcAft>
              <a:buSzPct val="45000"/>
              <a:buFont typeface="StarSymbol"/>
              <a:buChar char="●"/>
              <a:defRPr lang="ru-RU" sz="2000" b="0" i="0" u="none" strike="noStrike" kern="1200">
                <a:ln>
                  <a:noFill/>
                </a:ln>
                <a:solidFill>
                  <a:srgbClr val="000000"/>
                </a:solidFill>
                <a:latin typeface="Constantia"/>
                <a:ea typeface="SimSun" pitchFamily="2"/>
                <a:cs typeface="Mangal" pitchFamily="2"/>
              </a:defRPr>
            </a:lvl9pPr>
          </a:lstStyle>
          <a:p>
            <a:pPr marL="0" lvl="0" indent="0" rtl="0">
              <a:spcBef>
                <a:spcPts val="519"/>
              </a:spcBef>
              <a:buNone/>
            </a:pPr>
            <a:r>
              <a:rPr lang="ru-RU" sz="1800">
                <a:solidFill>
                  <a:srgbClr val="00B0F0"/>
                </a:solidFill>
                <a:latin typeface="Georgia" pitchFamily="18"/>
              </a:rPr>
              <a:t>     </a:t>
            </a:r>
            <a:r>
              <a:rPr lang="ru-RU" sz="1800">
                <a:solidFill>
                  <a:srgbClr val="02313E"/>
                </a:solidFill>
                <a:latin typeface="Georgia" pitchFamily="18"/>
              </a:rPr>
              <a:t>Великая культура  русского народа складывалась тысячелетиями. Она изобилует своими  традициями, обычаями и обрядами. Но в наше время, когда многое утеряно, позабыто,  когда неузнаваемо изменились жизненные условия народа, мы очень мало знаем о жизни наших предков. Современный дошкольник живет во время, когда русская культура, родной язык испытывают влияние  иноязычных культур. На экране телевизора  ребенок видит диснеевские мультфильмы, героями современных детей становятся персонажи иностранных фильмов, по радио звучат мотивы, отличающиеся от традиционной русской музыки, на новогодние маскарады  приходят люди-пауки и бэтманы. Мы не должны забывать о своем культурном прошлом, о наших памятниках, литературе, живописи. Именно народная культура  должна найти дорогу к сердцу, душе ребенка и лежать в основе его личности.</a:t>
            </a:r>
          </a:p>
          <a:p>
            <a:pPr marL="0" lvl="0" indent="0" rtl="0">
              <a:spcBef>
                <a:spcPts val="519"/>
              </a:spcBef>
              <a:buNone/>
            </a:pPr>
            <a:r>
              <a:rPr lang="ru-RU" sz="1800">
                <a:solidFill>
                  <a:srgbClr val="02313E"/>
                </a:solidFill>
                <a:latin typeface="Georgia" pitchFamily="18"/>
              </a:rPr>
              <a:t>     Значение фольклора переоценить трудно. Оно состоит в следующем:</a:t>
            </a:r>
          </a:p>
          <a:p>
            <a:pPr marL="0" lvl="0" indent="0" rtl="0">
              <a:spcBef>
                <a:spcPts val="519"/>
              </a:spcBef>
              <a:buNone/>
            </a:pPr>
            <a:endParaRPr lang="ru-RU" sz="1800">
              <a:solidFill>
                <a:srgbClr val="00B0F0"/>
              </a:solidFill>
              <a:latin typeface="Constantia" pitchFamily="18"/>
            </a:endParaRP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Народное творчество выполняет">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0" y="0"/>
            <a:ext cx="9180000" cy="735840"/>
          </a:xfrm>
          <a:solidFill>
            <a:srgbClr val="FFFF99"/>
          </a:solidFill>
          <a:ln>
            <a:noFill/>
          </a:ln>
        </p:spPr>
        <p:txBody>
          <a:bodyPr wrap="square" tIns="9144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rtl="0">
              <a:buNone/>
            </a:pPr>
            <a:r>
              <a:rPr lang="ru-RU" sz="3600" b="1" i="1" u="sng" kern="1200">
                <a:solidFill>
                  <a:srgbClr val="B50000"/>
                </a:solidFill>
                <a:latin typeface="Calibri" pitchFamily="18"/>
                <a:ea typeface="SimSun" pitchFamily="2"/>
                <a:cs typeface="Mangal" pitchFamily="2"/>
              </a:rPr>
              <a:t>Народное творчество выполняет</a:t>
            </a:r>
          </a:p>
        </p:txBody>
      </p:sp>
      <p:sp>
        <p:nvSpPr>
          <p:cNvPr id="3" name="Содержимое 2"/>
          <p:cNvSpPr txBox="1">
            <a:spLocks noGrp="1"/>
          </p:cNvSpPr>
          <p:nvPr>
            <p:ph type="body" idx="4294967295"/>
          </p:nvPr>
        </p:nvSpPr>
        <p:spPr>
          <a:xfrm>
            <a:off x="0" y="720000"/>
            <a:ext cx="9180000" cy="6138000"/>
          </a:xfrm>
          <a:solidFill>
            <a:srgbClr val="FFFF99"/>
          </a:solidFill>
          <a:ln>
            <a:noFill/>
          </a:ln>
        </p:spPr>
        <p:txBody>
          <a:bodyPr wrap="square" tIns="91440" anchor="t">
            <a:spAutoFit/>
          </a:bodyPr>
          <a:lstStyle>
            <a:defPPr marL="432000" lvl="0" indent="-324000" algn="l" hangingPunct="1">
              <a:spcBef>
                <a:spcPts val="0"/>
              </a:spcBef>
              <a:spcAft>
                <a:spcPts val="1417"/>
              </a:spcAft>
              <a:buSzPct val="45000"/>
              <a:buFont typeface="StarSymbol"/>
              <a:buNone/>
              <a:defRPr lang="ru-RU" sz="2600" b="0" i="0" u="none" strike="noStrike" kern="1200">
                <a:ln>
                  <a:noFill/>
                </a:ln>
                <a:solidFill>
                  <a:srgbClr val="000000"/>
                </a:solidFill>
                <a:latin typeface="Constantia"/>
                <a:ea typeface="SimSun" pitchFamily="2"/>
                <a:cs typeface="Mangal" pitchFamily="2"/>
              </a:defRPr>
            </a:defPPr>
            <a:lvl1pPr marL="432000" lvl="0" indent="-324000" algn="l" hangingPunct="1">
              <a:spcBef>
                <a:spcPts val="0"/>
              </a:spcBef>
              <a:spcAft>
                <a:spcPts val="1417"/>
              </a:spcAft>
              <a:buSzPct val="45000"/>
              <a:buFont typeface="StarSymbol"/>
              <a:buChar char="●"/>
              <a:defRPr lang="ru-RU" sz="2600" b="0" i="0" u="none" strike="noStrike" kern="1200">
                <a:ln>
                  <a:noFill/>
                </a:ln>
                <a:solidFill>
                  <a:srgbClr val="000000"/>
                </a:solidFill>
                <a:latin typeface="Constantia"/>
                <a:ea typeface="SimSun" pitchFamily="2"/>
                <a:cs typeface="Mangal" pitchFamily="2"/>
              </a:defRPr>
            </a:lvl1pPr>
            <a:lvl2pPr marL="864000" lvl="1" indent="-324000" algn="l" hangingPunct="1">
              <a:spcBef>
                <a:spcPts val="0"/>
              </a:spcBef>
              <a:spcAft>
                <a:spcPts val="1134"/>
              </a:spcAft>
              <a:buSzPct val="45000"/>
              <a:buFont typeface="StarSymbol"/>
              <a:buChar char="●"/>
              <a:defRPr lang="ru-RU" sz="2100" b="0" i="0" u="none" strike="noStrike" kern="1200">
                <a:ln>
                  <a:noFill/>
                </a:ln>
                <a:solidFill>
                  <a:srgbClr val="000000"/>
                </a:solidFill>
                <a:latin typeface="Constantia"/>
                <a:ea typeface="SimSun" pitchFamily="2"/>
                <a:cs typeface="Mangal" pitchFamily="2"/>
              </a:defRPr>
            </a:lvl2pPr>
            <a:lvl3pPr marL="1295999" lvl="2" indent="-288000" algn="l" hangingPunct="1">
              <a:spcBef>
                <a:spcPts val="0"/>
              </a:spcBef>
              <a:spcAft>
                <a:spcPts val="850"/>
              </a:spcAft>
              <a:buSzPct val="75000"/>
              <a:buFont typeface="StarSymbol"/>
              <a:buChar char="–"/>
              <a:defRPr lang="ru-RU" sz="2000" b="0" i="0" u="none" strike="noStrike" kern="1200">
                <a:ln>
                  <a:noFill/>
                </a:ln>
                <a:solidFill>
                  <a:srgbClr val="000000"/>
                </a:solidFill>
                <a:latin typeface="Constantia"/>
                <a:ea typeface="SimSun" pitchFamily="2"/>
                <a:cs typeface="Mangal" pitchFamily="2"/>
              </a:defRPr>
            </a:lvl3pPr>
            <a:lvl4pPr marL="1728000" lvl="3" indent="-216000" algn="l" hangingPunct="1">
              <a:spcBef>
                <a:spcPts val="0"/>
              </a:spcBef>
              <a:spcAft>
                <a:spcPts val="567"/>
              </a:spcAft>
              <a:buSzPct val="45000"/>
              <a:buFont typeface="StarSymbol"/>
              <a:buChar char="●"/>
              <a:defRPr lang="ru-RU" sz="2000" b="0" i="0" u="none" strike="noStrike" kern="1200">
                <a:ln>
                  <a:noFill/>
                </a:ln>
                <a:solidFill>
                  <a:srgbClr val="000000"/>
                </a:solidFill>
                <a:latin typeface="Constantia"/>
                <a:ea typeface="SimSun" pitchFamily="2"/>
                <a:cs typeface="Mangal" pitchFamily="2"/>
              </a:defRPr>
            </a:lvl4pPr>
            <a:lvl5pPr marL="2160000" lvl="4" indent="-216000" algn="l" hangingPunct="1">
              <a:spcBef>
                <a:spcPts val="0"/>
              </a:spcBef>
              <a:spcAft>
                <a:spcPts val="283"/>
              </a:spcAft>
              <a:buSzPct val="75000"/>
              <a:buFont typeface="StarSymbol"/>
              <a:buChar char="–"/>
              <a:defRPr lang="ru-RU" sz="2000" b="0" i="0" u="none" strike="noStrike" kern="1200">
                <a:ln>
                  <a:noFill/>
                </a:ln>
                <a:solidFill>
                  <a:srgbClr val="000000"/>
                </a:solidFill>
                <a:latin typeface="Constantia"/>
                <a:ea typeface="SimSun" pitchFamily="2"/>
                <a:cs typeface="Mangal" pitchFamily="2"/>
              </a:defRPr>
            </a:lvl5pPr>
            <a:lvl6pPr marL="2592000" lvl="5" indent="-216000" algn="l" hangingPunct="1">
              <a:spcBef>
                <a:spcPts val="0"/>
              </a:spcBef>
              <a:spcAft>
                <a:spcPts val="283"/>
              </a:spcAft>
              <a:buSzPct val="45000"/>
              <a:buFont typeface="StarSymbol"/>
              <a:buChar char="●"/>
              <a:defRPr lang="ru-RU" sz="2000" b="0" i="0" u="none" strike="noStrike" kern="1200">
                <a:ln>
                  <a:noFill/>
                </a:ln>
                <a:solidFill>
                  <a:srgbClr val="000000"/>
                </a:solidFill>
                <a:latin typeface="Constantia"/>
                <a:ea typeface="SimSun" pitchFamily="2"/>
                <a:cs typeface="Mangal" pitchFamily="2"/>
              </a:defRPr>
            </a:lvl6pPr>
            <a:lvl7pPr marL="3024000" lvl="6" indent="-216000" algn="l" hangingPunct="1">
              <a:spcBef>
                <a:spcPts val="0"/>
              </a:spcBef>
              <a:spcAft>
                <a:spcPts val="283"/>
              </a:spcAft>
              <a:buSzPct val="45000"/>
              <a:buFont typeface="StarSymbol"/>
              <a:buChar char="●"/>
              <a:defRPr lang="ru-RU" sz="2000" b="0" i="0" u="none" strike="noStrike" kern="1200">
                <a:ln>
                  <a:noFill/>
                </a:ln>
                <a:solidFill>
                  <a:srgbClr val="000000"/>
                </a:solidFill>
                <a:latin typeface="Constantia"/>
                <a:ea typeface="SimSun" pitchFamily="2"/>
                <a:cs typeface="Mangal" pitchFamily="2"/>
              </a:defRPr>
            </a:lvl7pPr>
            <a:lvl8pPr marL="3456000" lvl="7" indent="-216000" algn="l" hangingPunct="1">
              <a:spcBef>
                <a:spcPts val="0"/>
              </a:spcBef>
              <a:spcAft>
                <a:spcPts val="283"/>
              </a:spcAft>
              <a:buSzPct val="45000"/>
              <a:buFont typeface="StarSymbol"/>
              <a:buChar char="●"/>
              <a:defRPr lang="ru-RU" sz="2000" b="0" i="0" u="none" strike="noStrike" kern="1200">
                <a:ln>
                  <a:noFill/>
                </a:ln>
                <a:solidFill>
                  <a:srgbClr val="000000"/>
                </a:solidFill>
                <a:latin typeface="Constantia"/>
                <a:ea typeface="SimSun" pitchFamily="2"/>
                <a:cs typeface="Mangal" pitchFamily="2"/>
              </a:defRPr>
            </a:lvl8pPr>
            <a:lvl9pPr marL="3887999" lvl="8" indent="-216000" algn="l" hangingPunct="1">
              <a:spcBef>
                <a:spcPts val="0"/>
              </a:spcBef>
              <a:spcAft>
                <a:spcPts val="283"/>
              </a:spcAft>
              <a:buSzPct val="45000"/>
              <a:buFont typeface="StarSymbol"/>
              <a:buChar char="●"/>
              <a:defRPr lang="ru-RU" sz="2000" b="0" i="0" u="none" strike="noStrike" kern="1200">
                <a:ln>
                  <a:noFill/>
                </a:ln>
                <a:solidFill>
                  <a:srgbClr val="000000"/>
                </a:solidFill>
                <a:latin typeface="Constantia"/>
                <a:ea typeface="SimSun" pitchFamily="2"/>
                <a:cs typeface="Mangal" pitchFamily="2"/>
              </a:defRPr>
            </a:lvl9pPr>
          </a:lstStyle>
          <a:p>
            <a:pPr marL="0" lvl="0" indent="0" rtl="0">
              <a:spcAft>
                <a:spcPts val="0"/>
              </a:spcAft>
              <a:buNone/>
            </a:pPr>
            <a:r>
              <a:rPr lang="ru-RU" sz="2400" b="1">
                <a:solidFill>
                  <a:srgbClr val="FFFF00"/>
                </a:solidFill>
                <a:latin typeface="Georgia" pitchFamily="18"/>
              </a:rPr>
              <a:t> </a:t>
            </a:r>
            <a:r>
              <a:rPr lang="ru-RU" sz="1800" b="1">
                <a:solidFill>
                  <a:srgbClr val="6600CC"/>
                </a:solidFill>
                <a:latin typeface="Georgia" pitchFamily="18"/>
              </a:rPr>
              <a:t>а) воспитательно–образовательную функцию;</a:t>
            </a:r>
            <a:r>
              <a:rPr lang="ru-RU" sz="1800">
                <a:solidFill>
                  <a:srgbClr val="6600CC"/>
                </a:solidFill>
                <a:latin typeface="Georgia" pitchFamily="18"/>
              </a:rPr>
              <a:t>     </a:t>
            </a:r>
          </a:p>
          <a:p>
            <a:pPr marL="0" lvl="0" indent="0" rtl="0">
              <a:spcAft>
                <a:spcPts val="0"/>
              </a:spcAft>
              <a:buNone/>
            </a:pPr>
            <a:r>
              <a:rPr lang="ru-RU" sz="1800" b="1">
                <a:solidFill>
                  <a:srgbClr val="6600CC"/>
                </a:solidFill>
                <a:latin typeface="Georgia" pitchFamily="18"/>
              </a:rPr>
              <a:t> б) способствует развитию физиологических  процессов    (памяти, внимания и т.д.)</a:t>
            </a:r>
          </a:p>
          <a:p>
            <a:pPr marL="0" lvl="0" indent="0" rtl="0">
              <a:lnSpc>
                <a:spcPct val="120000"/>
              </a:lnSpc>
              <a:spcAft>
                <a:spcPts val="0"/>
              </a:spcAft>
              <a:buNone/>
            </a:pPr>
            <a:r>
              <a:rPr lang="ru-RU" sz="1800" b="1">
                <a:solidFill>
                  <a:srgbClr val="6600CC"/>
                </a:solidFill>
                <a:latin typeface="Georgia" pitchFamily="18"/>
              </a:rPr>
              <a:t>в) влияет  на оздоровление  организма ребенка в целом</a:t>
            </a:r>
            <a:r>
              <a:rPr lang="ru-RU" sz="1800">
                <a:solidFill>
                  <a:srgbClr val="6600CC"/>
                </a:solidFill>
                <a:latin typeface="Georgia" pitchFamily="18"/>
              </a:rPr>
              <a:t>: </a:t>
            </a:r>
            <a:r>
              <a:rPr lang="ru-RU" sz="1800" b="1">
                <a:solidFill>
                  <a:srgbClr val="F10000"/>
                </a:solidFill>
                <a:latin typeface="Georgia" pitchFamily="18"/>
              </a:rPr>
              <a:t>пение, музыкальные подвижные игры , пальчиковая гимнастика, ряд потешек можно использовать для развития мелкой моторики.  Произведения народного творчества влияют на развитие речи детей, обогащая словарь, развивая артикуляционный аппарат, фонематический слух.</a:t>
            </a:r>
            <a:br>
              <a:rPr lang="ru-RU" sz="1800" b="1">
                <a:solidFill>
                  <a:srgbClr val="F10000"/>
                </a:solidFill>
                <a:latin typeface="Georgia" pitchFamily="18"/>
              </a:rPr>
            </a:br>
            <a:endParaRPr lang="ru-RU" sz="1800" b="1">
              <a:solidFill>
                <a:srgbClr val="F10000"/>
              </a:solidFill>
              <a:latin typeface="Georgia" pitchFamily="18"/>
            </a:endParaRPr>
          </a:p>
          <a:p>
            <a:pPr marL="0" lvl="0" indent="0" rtl="0">
              <a:lnSpc>
                <a:spcPct val="120000"/>
              </a:lnSpc>
              <a:spcAft>
                <a:spcPts val="0"/>
              </a:spcAft>
              <a:buNone/>
            </a:pPr>
            <a:r>
              <a:rPr lang="ru-RU" sz="1800" b="1">
                <a:solidFill>
                  <a:srgbClr val="F10000"/>
                </a:solidFill>
                <a:latin typeface="Georgia" pitchFamily="18"/>
              </a:rPr>
              <a:t>     На современном этапе главная задача музыкального воспитания дошкольников средствами музыкального фольклора- повернуться лицом к народной музыке, начиная с самого раннего возраста, когда еще только  закладываются  основные понятия у ребенка, формируется речь и мышление, развиваются способности, умения и навыки.</a:t>
            </a:r>
          </a:p>
          <a:p>
            <a:pPr marL="0" lvl="0" indent="0" rtl="0">
              <a:lnSpc>
                <a:spcPct val="120000"/>
              </a:lnSpc>
              <a:spcBef>
                <a:spcPts val="519"/>
              </a:spcBef>
              <a:buNone/>
            </a:pPr>
            <a:endParaRPr lang="ru-RU">
              <a:latin typeface="Constantia" pitchFamily="18"/>
            </a:endParaRPr>
          </a:p>
        </p:txBody>
      </p:sp>
      <p:pic>
        <p:nvPicPr>
          <p:cNvPr id="4" name="Picture 2"/>
          <p:cNvPicPr>
            <a:picLocks noChangeAspect="1"/>
          </p:cNvPicPr>
          <p:nvPr/>
        </p:nvPicPr>
        <p:blipFill>
          <a:blip r:embed="rId3">
            <a:lum/>
            <a:alphaModFix/>
          </a:blip>
          <a:srcRect/>
          <a:stretch>
            <a:fillRect/>
          </a:stretch>
        </p:blipFill>
        <p:spPr>
          <a:xfrm>
            <a:off x="8172360" y="540000"/>
            <a:ext cx="827640" cy="567360"/>
          </a:xfrm>
          <a:prstGeom prst="rect">
            <a:avLst/>
          </a:prstGeom>
          <a:noFill/>
          <a:ln>
            <a:noFill/>
          </a:ln>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360000" y="22680"/>
            <a:ext cx="8280720" cy="1417320"/>
          </a:xfrm>
          <a:gradFill>
            <a:gsLst>
              <a:gs pos="0">
                <a:srgbClr val="8DABED"/>
              </a:gs>
              <a:gs pos="100000">
                <a:srgbClr val="DEE5F8"/>
              </a:gs>
            </a:gsLst>
            <a:path path="circle">
              <a:fillToRect l="50000" t="50000" r="50000" b="50000"/>
            </a:path>
          </a:gradFill>
          <a:ln>
            <a:noFill/>
          </a:ln>
        </p:spPr>
        <p:txBody>
          <a:bodyPr wrap="square" tIns="91440" anchor="t">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rtl="0">
              <a:buNone/>
            </a:pPr>
            <a:r>
              <a:rPr lang="ru-RU" sz="2800" b="1" i="1" u="sng" kern="1200">
                <a:solidFill>
                  <a:srgbClr val="993366"/>
                </a:solidFill>
                <a:latin typeface="Georgia" pitchFamily="18"/>
                <a:ea typeface="SimSun" pitchFamily="2"/>
                <a:cs typeface="Mangal" pitchFamily="2"/>
              </a:rPr>
              <a:t>«Роль народного фольклора в физическом воспитании дошкольников»</a:t>
            </a:r>
            <a:r>
              <a:rPr lang="ru-RU" sz="2800" b="1" kern="1200">
                <a:solidFill>
                  <a:srgbClr val="04617B"/>
                </a:solidFill>
                <a:latin typeface="Georgia" pitchFamily="18"/>
                <a:ea typeface="SimSun" pitchFamily="2"/>
                <a:cs typeface="Mangal" pitchFamily="2"/>
              </a:rPr>
              <a:t/>
            </a:r>
            <a:br>
              <a:rPr lang="ru-RU" sz="2800" b="1" kern="1200">
                <a:solidFill>
                  <a:srgbClr val="04617B"/>
                </a:solidFill>
                <a:latin typeface="Georgia" pitchFamily="18"/>
                <a:ea typeface="SimSun" pitchFamily="2"/>
                <a:cs typeface="Mangal" pitchFamily="2"/>
              </a:rPr>
            </a:br>
            <a:endParaRPr lang="ru-RU" sz="2800" b="1" kern="1200">
              <a:solidFill>
                <a:srgbClr val="04617B"/>
              </a:solidFill>
              <a:latin typeface="Georgia" pitchFamily="18"/>
              <a:ea typeface="SimSun" pitchFamily="2"/>
              <a:cs typeface="Mangal" pitchFamily="2"/>
            </a:endParaRPr>
          </a:p>
        </p:txBody>
      </p:sp>
      <p:sp>
        <p:nvSpPr>
          <p:cNvPr id="3" name="Содержимое 2"/>
          <p:cNvSpPr txBox="1">
            <a:spLocks noGrp="1"/>
          </p:cNvSpPr>
          <p:nvPr>
            <p:ph type="body" idx="4294967295"/>
          </p:nvPr>
        </p:nvSpPr>
        <p:spPr>
          <a:xfrm>
            <a:off x="410760" y="1620000"/>
            <a:ext cx="8229240" cy="6019919"/>
          </a:xfrm>
          <a:gradFill>
            <a:gsLst>
              <a:gs pos="0">
                <a:srgbClr val="8DABED"/>
              </a:gs>
              <a:gs pos="100000">
                <a:srgbClr val="DEE5F8"/>
              </a:gs>
            </a:gsLst>
            <a:path path="circle">
              <a:fillToRect l="50000" t="50000" r="50000" b="50000"/>
            </a:path>
          </a:gradFill>
          <a:ln>
            <a:solidFill>
              <a:srgbClr val="0F6FC6"/>
            </a:solidFill>
            <a:prstDash val="solid"/>
          </a:ln>
        </p:spPr>
        <p:txBody>
          <a:bodyPr wrap="square" tIns="91440" anchor="t">
            <a:spAutoFit/>
          </a:bodyPr>
          <a:lstStyle>
            <a:defPPr marL="432000" lvl="0" indent="-324000" algn="l" hangingPunct="1">
              <a:spcBef>
                <a:spcPts val="0"/>
              </a:spcBef>
              <a:spcAft>
                <a:spcPts val="1417"/>
              </a:spcAft>
              <a:buSzPct val="45000"/>
              <a:buFont typeface="StarSymbol"/>
              <a:buNone/>
              <a:defRPr lang="ru-RU" sz="2600" b="0" i="0" u="none" strike="noStrike" kern="1200">
                <a:ln>
                  <a:noFill/>
                </a:ln>
                <a:solidFill>
                  <a:srgbClr val="000000"/>
                </a:solidFill>
                <a:latin typeface="Constantia"/>
                <a:ea typeface="SimSun" pitchFamily="2"/>
                <a:cs typeface="Mangal" pitchFamily="2"/>
              </a:defRPr>
            </a:defPPr>
            <a:lvl1pPr marL="432000" lvl="0" indent="-324000" algn="l" hangingPunct="1">
              <a:spcBef>
                <a:spcPts val="0"/>
              </a:spcBef>
              <a:spcAft>
                <a:spcPts val="1417"/>
              </a:spcAft>
              <a:buSzPct val="45000"/>
              <a:buFont typeface="StarSymbol"/>
              <a:buChar char="●"/>
              <a:defRPr lang="ru-RU" sz="2600" b="0" i="0" u="none" strike="noStrike" kern="1200">
                <a:ln>
                  <a:noFill/>
                </a:ln>
                <a:solidFill>
                  <a:srgbClr val="000000"/>
                </a:solidFill>
                <a:latin typeface="Constantia"/>
                <a:ea typeface="SimSun" pitchFamily="2"/>
                <a:cs typeface="Mangal" pitchFamily="2"/>
              </a:defRPr>
            </a:lvl1pPr>
            <a:lvl2pPr marL="864000" lvl="1" indent="-324000" algn="l" hangingPunct="1">
              <a:spcBef>
                <a:spcPts val="0"/>
              </a:spcBef>
              <a:spcAft>
                <a:spcPts val="1134"/>
              </a:spcAft>
              <a:buSzPct val="45000"/>
              <a:buFont typeface="StarSymbol"/>
              <a:buChar char="●"/>
              <a:defRPr lang="ru-RU" sz="2100" b="0" i="0" u="none" strike="noStrike" kern="1200">
                <a:ln>
                  <a:noFill/>
                </a:ln>
                <a:solidFill>
                  <a:srgbClr val="000000"/>
                </a:solidFill>
                <a:latin typeface="Constantia"/>
                <a:ea typeface="SimSun" pitchFamily="2"/>
                <a:cs typeface="Mangal" pitchFamily="2"/>
              </a:defRPr>
            </a:lvl2pPr>
            <a:lvl3pPr marL="1295999" lvl="2" indent="-288000" algn="l" hangingPunct="1">
              <a:spcBef>
                <a:spcPts val="0"/>
              </a:spcBef>
              <a:spcAft>
                <a:spcPts val="850"/>
              </a:spcAft>
              <a:buSzPct val="75000"/>
              <a:buFont typeface="StarSymbol"/>
              <a:buChar char="–"/>
              <a:defRPr lang="ru-RU" sz="2000" b="0" i="0" u="none" strike="noStrike" kern="1200">
                <a:ln>
                  <a:noFill/>
                </a:ln>
                <a:solidFill>
                  <a:srgbClr val="000000"/>
                </a:solidFill>
                <a:latin typeface="Constantia"/>
                <a:ea typeface="SimSun" pitchFamily="2"/>
                <a:cs typeface="Mangal" pitchFamily="2"/>
              </a:defRPr>
            </a:lvl3pPr>
            <a:lvl4pPr marL="1728000" lvl="3" indent="-216000" algn="l" hangingPunct="1">
              <a:spcBef>
                <a:spcPts val="0"/>
              </a:spcBef>
              <a:spcAft>
                <a:spcPts val="567"/>
              </a:spcAft>
              <a:buSzPct val="45000"/>
              <a:buFont typeface="StarSymbol"/>
              <a:buChar char="●"/>
              <a:defRPr lang="ru-RU" sz="2000" b="0" i="0" u="none" strike="noStrike" kern="1200">
                <a:ln>
                  <a:noFill/>
                </a:ln>
                <a:solidFill>
                  <a:srgbClr val="000000"/>
                </a:solidFill>
                <a:latin typeface="Constantia"/>
                <a:ea typeface="SimSun" pitchFamily="2"/>
                <a:cs typeface="Mangal" pitchFamily="2"/>
              </a:defRPr>
            </a:lvl4pPr>
            <a:lvl5pPr marL="2160000" lvl="4" indent="-216000" algn="l" hangingPunct="1">
              <a:spcBef>
                <a:spcPts val="0"/>
              </a:spcBef>
              <a:spcAft>
                <a:spcPts val="283"/>
              </a:spcAft>
              <a:buSzPct val="75000"/>
              <a:buFont typeface="StarSymbol"/>
              <a:buChar char="–"/>
              <a:defRPr lang="ru-RU" sz="2000" b="0" i="0" u="none" strike="noStrike" kern="1200">
                <a:ln>
                  <a:noFill/>
                </a:ln>
                <a:solidFill>
                  <a:srgbClr val="000000"/>
                </a:solidFill>
                <a:latin typeface="Constantia"/>
                <a:ea typeface="SimSun" pitchFamily="2"/>
                <a:cs typeface="Mangal" pitchFamily="2"/>
              </a:defRPr>
            </a:lvl5pPr>
            <a:lvl6pPr marL="2592000" lvl="5" indent="-216000" algn="l" hangingPunct="1">
              <a:spcBef>
                <a:spcPts val="0"/>
              </a:spcBef>
              <a:spcAft>
                <a:spcPts val="283"/>
              </a:spcAft>
              <a:buSzPct val="45000"/>
              <a:buFont typeface="StarSymbol"/>
              <a:buChar char="●"/>
              <a:defRPr lang="ru-RU" sz="2000" b="0" i="0" u="none" strike="noStrike" kern="1200">
                <a:ln>
                  <a:noFill/>
                </a:ln>
                <a:solidFill>
                  <a:srgbClr val="000000"/>
                </a:solidFill>
                <a:latin typeface="Constantia"/>
                <a:ea typeface="SimSun" pitchFamily="2"/>
                <a:cs typeface="Mangal" pitchFamily="2"/>
              </a:defRPr>
            </a:lvl6pPr>
            <a:lvl7pPr marL="3024000" lvl="6" indent="-216000" algn="l" hangingPunct="1">
              <a:spcBef>
                <a:spcPts val="0"/>
              </a:spcBef>
              <a:spcAft>
                <a:spcPts val="283"/>
              </a:spcAft>
              <a:buSzPct val="45000"/>
              <a:buFont typeface="StarSymbol"/>
              <a:buChar char="●"/>
              <a:defRPr lang="ru-RU" sz="2000" b="0" i="0" u="none" strike="noStrike" kern="1200">
                <a:ln>
                  <a:noFill/>
                </a:ln>
                <a:solidFill>
                  <a:srgbClr val="000000"/>
                </a:solidFill>
                <a:latin typeface="Constantia"/>
                <a:ea typeface="SimSun" pitchFamily="2"/>
                <a:cs typeface="Mangal" pitchFamily="2"/>
              </a:defRPr>
            </a:lvl7pPr>
            <a:lvl8pPr marL="3456000" lvl="7" indent="-216000" algn="l" hangingPunct="1">
              <a:spcBef>
                <a:spcPts val="0"/>
              </a:spcBef>
              <a:spcAft>
                <a:spcPts val="283"/>
              </a:spcAft>
              <a:buSzPct val="45000"/>
              <a:buFont typeface="StarSymbol"/>
              <a:buChar char="●"/>
              <a:defRPr lang="ru-RU" sz="2000" b="0" i="0" u="none" strike="noStrike" kern="1200">
                <a:ln>
                  <a:noFill/>
                </a:ln>
                <a:solidFill>
                  <a:srgbClr val="000000"/>
                </a:solidFill>
                <a:latin typeface="Constantia"/>
                <a:ea typeface="SimSun" pitchFamily="2"/>
                <a:cs typeface="Mangal" pitchFamily="2"/>
              </a:defRPr>
            </a:lvl8pPr>
            <a:lvl9pPr marL="3887999" lvl="8" indent="-216000" algn="l" hangingPunct="1">
              <a:spcBef>
                <a:spcPts val="0"/>
              </a:spcBef>
              <a:spcAft>
                <a:spcPts val="283"/>
              </a:spcAft>
              <a:buSzPct val="45000"/>
              <a:buFont typeface="StarSymbol"/>
              <a:buChar char="●"/>
              <a:defRPr lang="ru-RU" sz="2000" b="0" i="0" u="none" strike="noStrike" kern="1200">
                <a:ln>
                  <a:noFill/>
                </a:ln>
                <a:solidFill>
                  <a:srgbClr val="000000"/>
                </a:solidFill>
                <a:latin typeface="Constantia"/>
                <a:ea typeface="SimSun" pitchFamily="2"/>
                <a:cs typeface="Mangal" pitchFamily="2"/>
              </a:defRPr>
            </a:lvl9pPr>
          </a:lstStyle>
          <a:p>
            <a:pPr marL="0" lvl="0" indent="0" rtl="0">
              <a:lnSpc>
                <a:spcPct val="120000"/>
              </a:lnSpc>
              <a:spcBef>
                <a:spcPts val="519"/>
              </a:spcBef>
              <a:buNone/>
            </a:pPr>
            <a:r>
              <a:rPr lang="ru-RU" sz="2800" b="1" dirty="0">
                <a:solidFill>
                  <a:srgbClr val="993366"/>
                </a:solidFill>
                <a:latin typeface="Georgia" pitchFamily="18"/>
              </a:rPr>
              <a:t>   </a:t>
            </a:r>
            <a:r>
              <a:rPr lang="ru-RU" sz="1800" b="1" dirty="0">
                <a:solidFill>
                  <a:srgbClr val="993366"/>
                </a:solidFill>
                <a:latin typeface="Georgia" pitchFamily="18"/>
              </a:rPr>
              <a:t> </a:t>
            </a:r>
            <a:r>
              <a:rPr lang="ru-RU" sz="2000" b="1" dirty="0">
                <a:solidFill>
                  <a:srgbClr val="993366"/>
                </a:solidFill>
                <a:latin typeface="Georgia" pitchFamily="18"/>
              </a:rPr>
              <a:t>Фольклор как сокровищница русского народа находит свое применение в различных разделах работы с дошкольниками: речевой, игровой, изобразительной, музыкальной. Народный фольклор позволяет разнообразить и процесс физического воспитания путем нахождения новых форм развития двигательно– творческой инициативы детей.</a:t>
            </a:r>
            <a:br>
              <a:rPr lang="ru-RU" sz="2000" b="1" dirty="0">
                <a:solidFill>
                  <a:srgbClr val="993366"/>
                </a:solidFill>
                <a:latin typeface="Georgia" pitchFamily="18"/>
              </a:rPr>
            </a:br>
            <a:r>
              <a:rPr lang="ru-RU" sz="2000" b="1" dirty="0">
                <a:solidFill>
                  <a:srgbClr val="993366"/>
                </a:solidFill>
                <a:latin typeface="Georgia" pitchFamily="18"/>
              </a:rPr>
              <a:t>Спортивные фольклорные праздники, развлечения несут в себе эмоциональный и двигательный заряд, способствуют успешному развитию физических качеств, формированию уважительного отношения к культурным традициям и обычаям русского народа.</a:t>
            </a:r>
          </a:p>
          <a:p>
            <a:pPr marL="0" lvl="0" indent="0" rtl="0">
              <a:lnSpc>
                <a:spcPct val="120000"/>
              </a:lnSpc>
              <a:spcBef>
                <a:spcPts val="519"/>
              </a:spcBef>
              <a:buNone/>
            </a:pPr>
            <a:endParaRPr lang="ru-RU" sz="2800" b="1" dirty="0">
              <a:latin typeface="Constantia" pitchFamily="18"/>
            </a:endParaRPr>
          </a:p>
          <a:p>
            <a:pPr marL="0" lvl="0" indent="0" rtl="0">
              <a:lnSpc>
                <a:spcPct val="120000"/>
              </a:lnSpc>
              <a:spcBef>
                <a:spcPts val="519"/>
              </a:spcBef>
              <a:buNone/>
            </a:pPr>
            <a:endParaRPr lang="ru-RU" b="1" dirty="0">
              <a:latin typeface="Constantia" pitchFamily="18"/>
            </a:endParaRP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410760" y="136080"/>
            <a:ext cx="8229240" cy="1843919"/>
          </a:xfrm>
          <a:noFill/>
          <a:ln>
            <a:noFill/>
          </a:ln>
        </p:spPr>
        <p:txBody>
          <a:bodyPr wrap="square" tIns="91440" anchor="t">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rtl="0">
              <a:buNone/>
            </a:pPr>
            <a:r>
              <a:rPr lang="ru-RU" sz="2800" b="1" i="1" kern="1200">
                <a:solidFill>
                  <a:srgbClr val="FF00FF"/>
                </a:solidFill>
                <a:latin typeface="Georgia" pitchFamily="18"/>
                <a:ea typeface="SimSun" pitchFamily="2"/>
                <a:cs typeface="Mangal" pitchFamily="2"/>
              </a:rPr>
              <a:t>Для успешной реализации задач определили </a:t>
            </a:r>
            <a:r>
              <a:rPr lang="ru-RU" sz="2800" b="1" i="1" u="sng" kern="1200">
                <a:solidFill>
                  <a:srgbClr val="FF00FF"/>
                </a:solidFill>
                <a:latin typeface="Georgia" pitchFamily="18"/>
                <a:ea typeface="SimSun" pitchFamily="2"/>
                <a:cs typeface="Mangal" pitchFamily="2"/>
              </a:rPr>
              <a:t>направления,</a:t>
            </a:r>
            <a:r>
              <a:rPr lang="ru-RU" sz="2800" b="1" i="1" kern="1200">
                <a:solidFill>
                  <a:srgbClr val="FF00FF"/>
                </a:solidFill>
                <a:latin typeface="Georgia" pitchFamily="18"/>
                <a:ea typeface="SimSun" pitchFamily="2"/>
                <a:cs typeface="Mangal" pitchFamily="2"/>
              </a:rPr>
              <a:t> по которым осуществляли деятельность в ходе предшествующей работы</a:t>
            </a:r>
            <a:r>
              <a:rPr lang="ru-RU" sz="2800" b="1" kern="1200">
                <a:solidFill>
                  <a:srgbClr val="FF00FF"/>
                </a:solidFill>
                <a:latin typeface="Georgia" pitchFamily="18"/>
                <a:ea typeface="SimSun" pitchFamily="2"/>
                <a:cs typeface="Mangal" pitchFamily="2"/>
              </a:rPr>
              <a:t>:</a:t>
            </a:r>
          </a:p>
        </p:txBody>
      </p:sp>
      <p:sp>
        <p:nvSpPr>
          <p:cNvPr id="3" name="Содержимое 2"/>
          <p:cNvSpPr txBox="1">
            <a:spLocks noGrp="1"/>
          </p:cNvSpPr>
          <p:nvPr>
            <p:ph type="body" idx="4294967295"/>
          </p:nvPr>
        </p:nvSpPr>
        <p:spPr>
          <a:xfrm>
            <a:off x="539640" y="2060999"/>
            <a:ext cx="8218800" cy="4663440"/>
          </a:xfrm>
          <a:solidFill>
            <a:srgbClr val="FFFF99"/>
          </a:solidFill>
          <a:ln>
            <a:noFill/>
          </a:ln>
        </p:spPr>
        <p:txBody>
          <a:bodyPr wrap="square" tIns="91440" anchor="t">
            <a:spAutoFit/>
          </a:bodyPr>
          <a:lstStyle>
            <a:defPPr marL="432000" lvl="0" indent="-324000" algn="l" hangingPunct="1">
              <a:spcBef>
                <a:spcPts val="0"/>
              </a:spcBef>
              <a:spcAft>
                <a:spcPts val="1417"/>
              </a:spcAft>
              <a:buSzPct val="45000"/>
              <a:buFont typeface="StarSymbol"/>
              <a:buNone/>
              <a:defRPr lang="ru-RU" sz="2600" b="0" i="0" u="none" strike="noStrike" kern="1200">
                <a:ln>
                  <a:noFill/>
                </a:ln>
                <a:solidFill>
                  <a:srgbClr val="000000"/>
                </a:solidFill>
                <a:latin typeface="Constantia"/>
                <a:ea typeface="SimSun" pitchFamily="2"/>
                <a:cs typeface="Mangal" pitchFamily="2"/>
              </a:defRPr>
            </a:defPPr>
            <a:lvl1pPr marL="432000" lvl="0" indent="-324000" algn="l" hangingPunct="1">
              <a:spcBef>
                <a:spcPts val="0"/>
              </a:spcBef>
              <a:spcAft>
                <a:spcPts val="1417"/>
              </a:spcAft>
              <a:buSzPct val="45000"/>
              <a:buFont typeface="StarSymbol"/>
              <a:buChar char="●"/>
              <a:defRPr lang="ru-RU" sz="2600" b="0" i="0" u="none" strike="noStrike" kern="1200">
                <a:ln>
                  <a:noFill/>
                </a:ln>
                <a:solidFill>
                  <a:srgbClr val="000000"/>
                </a:solidFill>
                <a:latin typeface="Constantia"/>
                <a:ea typeface="SimSun" pitchFamily="2"/>
                <a:cs typeface="Mangal" pitchFamily="2"/>
              </a:defRPr>
            </a:lvl1pPr>
            <a:lvl2pPr marL="864000" lvl="1" indent="-324000" algn="l" hangingPunct="1">
              <a:spcBef>
                <a:spcPts val="0"/>
              </a:spcBef>
              <a:spcAft>
                <a:spcPts val="1134"/>
              </a:spcAft>
              <a:buSzPct val="45000"/>
              <a:buFont typeface="StarSymbol"/>
              <a:buChar char="●"/>
              <a:defRPr lang="ru-RU" sz="2100" b="0" i="0" u="none" strike="noStrike" kern="1200">
                <a:ln>
                  <a:noFill/>
                </a:ln>
                <a:solidFill>
                  <a:srgbClr val="000000"/>
                </a:solidFill>
                <a:latin typeface="Constantia"/>
                <a:ea typeface="SimSun" pitchFamily="2"/>
                <a:cs typeface="Mangal" pitchFamily="2"/>
              </a:defRPr>
            </a:lvl2pPr>
            <a:lvl3pPr marL="1295999" lvl="2" indent="-288000" algn="l" hangingPunct="1">
              <a:spcBef>
                <a:spcPts val="0"/>
              </a:spcBef>
              <a:spcAft>
                <a:spcPts val="850"/>
              </a:spcAft>
              <a:buSzPct val="75000"/>
              <a:buFont typeface="StarSymbol"/>
              <a:buChar char="–"/>
              <a:defRPr lang="ru-RU" sz="2000" b="0" i="0" u="none" strike="noStrike" kern="1200">
                <a:ln>
                  <a:noFill/>
                </a:ln>
                <a:solidFill>
                  <a:srgbClr val="000000"/>
                </a:solidFill>
                <a:latin typeface="Constantia"/>
                <a:ea typeface="SimSun" pitchFamily="2"/>
                <a:cs typeface="Mangal" pitchFamily="2"/>
              </a:defRPr>
            </a:lvl3pPr>
            <a:lvl4pPr marL="1728000" lvl="3" indent="-216000" algn="l" hangingPunct="1">
              <a:spcBef>
                <a:spcPts val="0"/>
              </a:spcBef>
              <a:spcAft>
                <a:spcPts val="567"/>
              </a:spcAft>
              <a:buSzPct val="45000"/>
              <a:buFont typeface="StarSymbol"/>
              <a:buChar char="●"/>
              <a:defRPr lang="ru-RU" sz="2000" b="0" i="0" u="none" strike="noStrike" kern="1200">
                <a:ln>
                  <a:noFill/>
                </a:ln>
                <a:solidFill>
                  <a:srgbClr val="000000"/>
                </a:solidFill>
                <a:latin typeface="Constantia"/>
                <a:ea typeface="SimSun" pitchFamily="2"/>
                <a:cs typeface="Mangal" pitchFamily="2"/>
              </a:defRPr>
            </a:lvl4pPr>
            <a:lvl5pPr marL="2160000" lvl="4" indent="-216000" algn="l" hangingPunct="1">
              <a:spcBef>
                <a:spcPts val="0"/>
              </a:spcBef>
              <a:spcAft>
                <a:spcPts val="283"/>
              </a:spcAft>
              <a:buSzPct val="75000"/>
              <a:buFont typeface="StarSymbol"/>
              <a:buChar char="–"/>
              <a:defRPr lang="ru-RU" sz="2000" b="0" i="0" u="none" strike="noStrike" kern="1200">
                <a:ln>
                  <a:noFill/>
                </a:ln>
                <a:solidFill>
                  <a:srgbClr val="000000"/>
                </a:solidFill>
                <a:latin typeface="Constantia"/>
                <a:ea typeface="SimSun" pitchFamily="2"/>
                <a:cs typeface="Mangal" pitchFamily="2"/>
              </a:defRPr>
            </a:lvl5pPr>
            <a:lvl6pPr marL="2592000" lvl="5" indent="-216000" algn="l" hangingPunct="1">
              <a:spcBef>
                <a:spcPts val="0"/>
              </a:spcBef>
              <a:spcAft>
                <a:spcPts val="283"/>
              </a:spcAft>
              <a:buSzPct val="45000"/>
              <a:buFont typeface="StarSymbol"/>
              <a:buChar char="●"/>
              <a:defRPr lang="ru-RU" sz="2000" b="0" i="0" u="none" strike="noStrike" kern="1200">
                <a:ln>
                  <a:noFill/>
                </a:ln>
                <a:solidFill>
                  <a:srgbClr val="000000"/>
                </a:solidFill>
                <a:latin typeface="Constantia"/>
                <a:ea typeface="SimSun" pitchFamily="2"/>
                <a:cs typeface="Mangal" pitchFamily="2"/>
              </a:defRPr>
            </a:lvl6pPr>
            <a:lvl7pPr marL="3024000" lvl="6" indent="-216000" algn="l" hangingPunct="1">
              <a:spcBef>
                <a:spcPts val="0"/>
              </a:spcBef>
              <a:spcAft>
                <a:spcPts val="283"/>
              </a:spcAft>
              <a:buSzPct val="45000"/>
              <a:buFont typeface="StarSymbol"/>
              <a:buChar char="●"/>
              <a:defRPr lang="ru-RU" sz="2000" b="0" i="0" u="none" strike="noStrike" kern="1200">
                <a:ln>
                  <a:noFill/>
                </a:ln>
                <a:solidFill>
                  <a:srgbClr val="000000"/>
                </a:solidFill>
                <a:latin typeface="Constantia"/>
                <a:ea typeface="SimSun" pitchFamily="2"/>
                <a:cs typeface="Mangal" pitchFamily="2"/>
              </a:defRPr>
            </a:lvl7pPr>
            <a:lvl8pPr marL="3456000" lvl="7" indent="-216000" algn="l" hangingPunct="1">
              <a:spcBef>
                <a:spcPts val="0"/>
              </a:spcBef>
              <a:spcAft>
                <a:spcPts val="283"/>
              </a:spcAft>
              <a:buSzPct val="45000"/>
              <a:buFont typeface="StarSymbol"/>
              <a:buChar char="●"/>
              <a:defRPr lang="ru-RU" sz="2000" b="0" i="0" u="none" strike="noStrike" kern="1200">
                <a:ln>
                  <a:noFill/>
                </a:ln>
                <a:solidFill>
                  <a:srgbClr val="000000"/>
                </a:solidFill>
                <a:latin typeface="Constantia"/>
                <a:ea typeface="SimSun" pitchFamily="2"/>
                <a:cs typeface="Mangal" pitchFamily="2"/>
              </a:defRPr>
            </a:lvl8pPr>
            <a:lvl9pPr marL="3887999" lvl="8" indent="-216000" algn="l" hangingPunct="1">
              <a:spcBef>
                <a:spcPts val="0"/>
              </a:spcBef>
              <a:spcAft>
                <a:spcPts val="283"/>
              </a:spcAft>
              <a:buSzPct val="45000"/>
              <a:buFont typeface="StarSymbol"/>
              <a:buChar char="●"/>
              <a:defRPr lang="ru-RU" sz="2000" b="0" i="0" u="none" strike="noStrike" kern="1200">
                <a:ln>
                  <a:noFill/>
                </a:ln>
                <a:solidFill>
                  <a:srgbClr val="000000"/>
                </a:solidFill>
                <a:latin typeface="Constantia"/>
                <a:ea typeface="SimSun" pitchFamily="2"/>
                <a:cs typeface="Mangal" pitchFamily="2"/>
              </a:defRPr>
            </a:lvl9pPr>
          </a:lstStyle>
          <a:p>
            <a:pPr marL="0" lvl="0" indent="0" rtl="0">
              <a:spcBef>
                <a:spcPts val="519"/>
              </a:spcBef>
              <a:buNone/>
            </a:pPr>
            <a:r>
              <a:rPr lang="ru-RU" b="1">
                <a:solidFill>
                  <a:srgbClr val="08674D"/>
                </a:solidFill>
                <a:latin typeface="Georgia" pitchFamily="18"/>
              </a:rPr>
              <a:t>Изучение литературного фольклора (сказки, пословицы, поддевки, приговоры);</a:t>
            </a:r>
          </a:p>
          <a:p>
            <a:pPr marL="0" lvl="0" indent="0" rtl="0">
              <a:spcBef>
                <a:spcPts val="519"/>
              </a:spcBef>
              <a:buNone/>
            </a:pPr>
            <a:r>
              <a:rPr lang="ru-RU" b="1">
                <a:solidFill>
                  <a:srgbClr val="08674D"/>
                </a:solidFill>
                <a:latin typeface="Georgia" pitchFamily="18"/>
              </a:rPr>
              <a:t>Изучение музыкального фольклора (хороводы, песни, танцы, частушки, праздники);</a:t>
            </a:r>
          </a:p>
          <a:p>
            <a:pPr marL="0" lvl="0" indent="0" rtl="0">
              <a:spcBef>
                <a:spcPts val="519"/>
              </a:spcBef>
              <a:buNone/>
            </a:pPr>
            <a:r>
              <a:rPr lang="ru-RU" b="1">
                <a:solidFill>
                  <a:srgbClr val="08674D"/>
                </a:solidFill>
                <a:latin typeface="Georgia" pitchFamily="18"/>
              </a:rPr>
              <a:t>Изучение игрового фольклора (потешки, прибаутки);</a:t>
            </a:r>
          </a:p>
          <a:p>
            <a:pPr marL="0" lvl="0" indent="0" rtl="0">
              <a:spcBef>
                <a:spcPts val="519"/>
              </a:spcBef>
              <a:buNone/>
            </a:pPr>
            <a:r>
              <a:rPr lang="ru-RU" b="1">
                <a:solidFill>
                  <a:srgbClr val="08674D"/>
                </a:solidFill>
                <a:latin typeface="Georgia" pitchFamily="18"/>
              </a:rPr>
              <a:t>Составление альбома подвижных народных игр для развития физических навыков.</a:t>
            </a:r>
          </a:p>
        </p:txBody>
      </p:sp>
      <p:pic>
        <p:nvPicPr>
          <p:cNvPr id="4" name="Picture 2"/>
          <p:cNvPicPr>
            <a:picLocks noChangeAspect="1"/>
          </p:cNvPicPr>
          <p:nvPr/>
        </p:nvPicPr>
        <p:blipFill>
          <a:blip r:embed="rId3">
            <a:lum/>
            <a:alphaModFix/>
          </a:blip>
          <a:srcRect/>
          <a:stretch>
            <a:fillRect/>
          </a:stretch>
        </p:blipFill>
        <p:spPr>
          <a:xfrm>
            <a:off x="7715519" y="3060000"/>
            <a:ext cx="1428480" cy="1342800"/>
          </a:xfrm>
          <a:prstGeom prst="rect">
            <a:avLst/>
          </a:prstGeom>
          <a:noFill/>
          <a:ln>
            <a:noFill/>
          </a:ln>
        </p:spPr>
      </p:pic>
      <p:pic>
        <p:nvPicPr>
          <p:cNvPr id="5" name="Picture 4"/>
          <p:cNvPicPr>
            <a:picLocks noChangeAspect="1"/>
          </p:cNvPicPr>
          <p:nvPr/>
        </p:nvPicPr>
        <p:blipFill>
          <a:blip r:embed="rId4">
            <a:lum/>
            <a:alphaModFix/>
          </a:blip>
          <a:srcRect/>
          <a:stretch>
            <a:fillRect/>
          </a:stretch>
        </p:blipFill>
        <p:spPr>
          <a:xfrm>
            <a:off x="0" y="0"/>
            <a:ext cx="647640" cy="647640"/>
          </a:xfrm>
          <a:prstGeom prst="rect">
            <a:avLst/>
          </a:prstGeom>
          <a:noFill/>
          <a:ln>
            <a:noFill/>
          </a:ln>
        </p:spPr>
      </p:pic>
      <p:pic>
        <p:nvPicPr>
          <p:cNvPr id="6" name="Picture 4"/>
          <p:cNvPicPr>
            <a:picLocks noChangeAspect="1"/>
          </p:cNvPicPr>
          <p:nvPr/>
        </p:nvPicPr>
        <p:blipFill>
          <a:blip r:embed="rId4">
            <a:lum/>
            <a:alphaModFix/>
          </a:blip>
          <a:srcRect/>
          <a:stretch>
            <a:fillRect/>
          </a:stretch>
        </p:blipFill>
        <p:spPr>
          <a:xfrm>
            <a:off x="8244360" y="1340640"/>
            <a:ext cx="647640" cy="647640"/>
          </a:xfrm>
          <a:prstGeom prst="rect">
            <a:avLst/>
          </a:prstGeom>
          <a:noFill/>
          <a:ln>
            <a:noFill/>
          </a:ln>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name="Задачи проекта:&#10;Образовательные:">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410760" y="141840"/>
            <a:ext cx="8229240" cy="1478160"/>
          </a:xfrm>
          <a:noFill/>
          <a:ln>
            <a:noFill/>
          </a:ln>
        </p:spPr>
        <p:txBody>
          <a:bodyPr wrap="square" tIns="91440" anchor="t">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rtl="0">
              <a:buNone/>
            </a:pPr>
            <a:r>
              <a:rPr lang="ru-RU" sz="4400" b="1" i="1" u="sng" kern="1200">
                <a:solidFill>
                  <a:srgbClr val="FFFF00"/>
                </a:solidFill>
                <a:latin typeface="Georgia" pitchFamily="18"/>
                <a:ea typeface="SimSun" pitchFamily="2"/>
                <a:cs typeface="Mangal" pitchFamily="2"/>
              </a:rPr>
              <a:t>Задачи проекта:</a:t>
            </a:r>
            <a:r>
              <a:rPr lang="ru-RU" sz="4400" b="1" i="1" u="sng" kern="1200">
                <a:solidFill>
                  <a:srgbClr val="FF6699"/>
                </a:solidFill>
                <a:latin typeface="Georgia" pitchFamily="18"/>
                <a:ea typeface="SimSun" pitchFamily="2"/>
                <a:cs typeface="Mangal" pitchFamily="2"/>
              </a:rPr>
              <a:t/>
            </a:r>
            <a:br>
              <a:rPr lang="ru-RU" sz="4400" b="1" i="1" u="sng" kern="1200">
                <a:solidFill>
                  <a:srgbClr val="FF6699"/>
                </a:solidFill>
                <a:latin typeface="Georgia" pitchFamily="18"/>
                <a:ea typeface="SimSun" pitchFamily="2"/>
                <a:cs typeface="Mangal" pitchFamily="2"/>
              </a:rPr>
            </a:br>
            <a:r>
              <a:rPr lang="ru-RU" sz="4400" b="1" i="1" u="sng" kern="1200">
                <a:solidFill>
                  <a:srgbClr val="C00000"/>
                </a:solidFill>
                <a:latin typeface="Georgia" pitchFamily="18"/>
                <a:ea typeface="SimSun" pitchFamily="2"/>
                <a:cs typeface="Mangal" pitchFamily="2"/>
              </a:rPr>
              <a:t>Образовательные:</a:t>
            </a:r>
          </a:p>
        </p:txBody>
      </p:sp>
      <p:sp>
        <p:nvSpPr>
          <p:cNvPr id="3" name="Содержимое 2"/>
          <p:cNvSpPr txBox="1">
            <a:spLocks noGrp="1"/>
          </p:cNvSpPr>
          <p:nvPr>
            <p:ph type="body" idx="4294967295"/>
          </p:nvPr>
        </p:nvSpPr>
        <p:spPr>
          <a:xfrm>
            <a:off x="457200" y="1935360"/>
            <a:ext cx="8229240" cy="4880880"/>
          </a:xfrm>
          <a:solidFill>
            <a:srgbClr val="CBEAC0"/>
          </a:solidFill>
          <a:ln>
            <a:noFill/>
          </a:ln>
        </p:spPr>
        <p:txBody>
          <a:bodyPr wrap="square" tIns="91440" anchor="t">
            <a:spAutoFit/>
          </a:bodyPr>
          <a:lstStyle>
            <a:defPPr marL="432000" lvl="0" indent="-324000" algn="l" hangingPunct="1">
              <a:spcBef>
                <a:spcPts val="0"/>
              </a:spcBef>
              <a:spcAft>
                <a:spcPts val="1417"/>
              </a:spcAft>
              <a:buSzPct val="45000"/>
              <a:buFont typeface="StarSymbol"/>
              <a:buNone/>
              <a:defRPr lang="ru-RU" sz="2600" b="0" i="0" u="none" strike="noStrike" kern="1200">
                <a:ln>
                  <a:noFill/>
                </a:ln>
                <a:solidFill>
                  <a:srgbClr val="000000"/>
                </a:solidFill>
                <a:latin typeface="Constantia"/>
                <a:ea typeface="SimSun" pitchFamily="2"/>
                <a:cs typeface="Mangal" pitchFamily="2"/>
              </a:defRPr>
            </a:defPPr>
            <a:lvl1pPr marL="432000" lvl="0" indent="-324000" algn="l" hangingPunct="1">
              <a:spcBef>
                <a:spcPts val="0"/>
              </a:spcBef>
              <a:spcAft>
                <a:spcPts val="1417"/>
              </a:spcAft>
              <a:buSzPct val="45000"/>
              <a:buFont typeface="StarSymbol"/>
              <a:buChar char="●"/>
              <a:defRPr lang="ru-RU" sz="2600" b="0" i="0" u="none" strike="noStrike" kern="1200">
                <a:ln>
                  <a:noFill/>
                </a:ln>
                <a:solidFill>
                  <a:srgbClr val="000000"/>
                </a:solidFill>
                <a:latin typeface="Constantia"/>
                <a:ea typeface="SimSun" pitchFamily="2"/>
                <a:cs typeface="Mangal" pitchFamily="2"/>
              </a:defRPr>
            </a:lvl1pPr>
            <a:lvl2pPr marL="864000" lvl="1" indent="-324000" algn="l" hangingPunct="1">
              <a:spcBef>
                <a:spcPts val="0"/>
              </a:spcBef>
              <a:spcAft>
                <a:spcPts val="1134"/>
              </a:spcAft>
              <a:buSzPct val="45000"/>
              <a:buFont typeface="StarSymbol"/>
              <a:buChar char="●"/>
              <a:defRPr lang="ru-RU" sz="2100" b="0" i="0" u="none" strike="noStrike" kern="1200">
                <a:ln>
                  <a:noFill/>
                </a:ln>
                <a:solidFill>
                  <a:srgbClr val="000000"/>
                </a:solidFill>
                <a:latin typeface="Constantia"/>
                <a:ea typeface="SimSun" pitchFamily="2"/>
                <a:cs typeface="Mangal" pitchFamily="2"/>
              </a:defRPr>
            </a:lvl2pPr>
            <a:lvl3pPr marL="1295999" lvl="2" indent="-288000" algn="l" hangingPunct="1">
              <a:spcBef>
                <a:spcPts val="0"/>
              </a:spcBef>
              <a:spcAft>
                <a:spcPts val="850"/>
              </a:spcAft>
              <a:buSzPct val="75000"/>
              <a:buFont typeface="StarSymbol"/>
              <a:buChar char="–"/>
              <a:defRPr lang="ru-RU" sz="2000" b="0" i="0" u="none" strike="noStrike" kern="1200">
                <a:ln>
                  <a:noFill/>
                </a:ln>
                <a:solidFill>
                  <a:srgbClr val="000000"/>
                </a:solidFill>
                <a:latin typeface="Constantia"/>
                <a:ea typeface="SimSun" pitchFamily="2"/>
                <a:cs typeface="Mangal" pitchFamily="2"/>
              </a:defRPr>
            </a:lvl3pPr>
            <a:lvl4pPr marL="1728000" lvl="3" indent="-216000" algn="l" hangingPunct="1">
              <a:spcBef>
                <a:spcPts val="0"/>
              </a:spcBef>
              <a:spcAft>
                <a:spcPts val="567"/>
              </a:spcAft>
              <a:buSzPct val="45000"/>
              <a:buFont typeface="StarSymbol"/>
              <a:buChar char="●"/>
              <a:defRPr lang="ru-RU" sz="2000" b="0" i="0" u="none" strike="noStrike" kern="1200">
                <a:ln>
                  <a:noFill/>
                </a:ln>
                <a:solidFill>
                  <a:srgbClr val="000000"/>
                </a:solidFill>
                <a:latin typeface="Constantia"/>
                <a:ea typeface="SimSun" pitchFamily="2"/>
                <a:cs typeface="Mangal" pitchFamily="2"/>
              </a:defRPr>
            </a:lvl4pPr>
            <a:lvl5pPr marL="2160000" lvl="4" indent="-216000" algn="l" hangingPunct="1">
              <a:spcBef>
                <a:spcPts val="0"/>
              </a:spcBef>
              <a:spcAft>
                <a:spcPts val="283"/>
              </a:spcAft>
              <a:buSzPct val="75000"/>
              <a:buFont typeface="StarSymbol"/>
              <a:buChar char="–"/>
              <a:defRPr lang="ru-RU" sz="2000" b="0" i="0" u="none" strike="noStrike" kern="1200">
                <a:ln>
                  <a:noFill/>
                </a:ln>
                <a:solidFill>
                  <a:srgbClr val="000000"/>
                </a:solidFill>
                <a:latin typeface="Constantia"/>
                <a:ea typeface="SimSun" pitchFamily="2"/>
                <a:cs typeface="Mangal" pitchFamily="2"/>
              </a:defRPr>
            </a:lvl5pPr>
            <a:lvl6pPr marL="2592000" lvl="5" indent="-216000" algn="l" hangingPunct="1">
              <a:spcBef>
                <a:spcPts val="0"/>
              </a:spcBef>
              <a:spcAft>
                <a:spcPts val="283"/>
              </a:spcAft>
              <a:buSzPct val="45000"/>
              <a:buFont typeface="StarSymbol"/>
              <a:buChar char="●"/>
              <a:defRPr lang="ru-RU" sz="2000" b="0" i="0" u="none" strike="noStrike" kern="1200">
                <a:ln>
                  <a:noFill/>
                </a:ln>
                <a:solidFill>
                  <a:srgbClr val="000000"/>
                </a:solidFill>
                <a:latin typeface="Constantia"/>
                <a:ea typeface="SimSun" pitchFamily="2"/>
                <a:cs typeface="Mangal" pitchFamily="2"/>
              </a:defRPr>
            </a:lvl6pPr>
            <a:lvl7pPr marL="3024000" lvl="6" indent="-216000" algn="l" hangingPunct="1">
              <a:spcBef>
                <a:spcPts val="0"/>
              </a:spcBef>
              <a:spcAft>
                <a:spcPts val="283"/>
              </a:spcAft>
              <a:buSzPct val="45000"/>
              <a:buFont typeface="StarSymbol"/>
              <a:buChar char="●"/>
              <a:defRPr lang="ru-RU" sz="2000" b="0" i="0" u="none" strike="noStrike" kern="1200">
                <a:ln>
                  <a:noFill/>
                </a:ln>
                <a:solidFill>
                  <a:srgbClr val="000000"/>
                </a:solidFill>
                <a:latin typeface="Constantia"/>
                <a:ea typeface="SimSun" pitchFamily="2"/>
                <a:cs typeface="Mangal" pitchFamily="2"/>
              </a:defRPr>
            </a:lvl7pPr>
            <a:lvl8pPr marL="3456000" lvl="7" indent="-216000" algn="l" hangingPunct="1">
              <a:spcBef>
                <a:spcPts val="0"/>
              </a:spcBef>
              <a:spcAft>
                <a:spcPts val="283"/>
              </a:spcAft>
              <a:buSzPct val="45000"/>
              <a:buFont typeface="StarSymbol"/>
              <a:buChar char="●"/>
              <a:defRPr lang="ru-RU" sz="2000" b="0" i="0" u="none" strike="noStrike" kern="1200">
                <a:ln>
                  <a:noFill/>
                </a:ln>
                <a:solidFill>
                  <a:srgbClr val="000000"/>
                </a:solidFill>
                <a:latin typeface="Constantia"/>
                <a:ea typeface="SimSun" pitchFamily="2"/>
                <a:cs typeface="Mangal" pitchFamily="2"/>
              </a:defRPr>
            </a:lvl8pPr>
            <a:lvl9pPr marL="3887999" lvl="8" indent="-216000" algn="l" hangingPunct="1">
              <a:spcBef>
                <a:spcPts val="0"/>
              </a:spcBef>
              <a:spcAft>
                <a:spcPts val="283"/>
              </a:spcAft>
              <a:buSzPct val="45000"/>
              <a:buFont typeface="StarSymbol"/>
              <a:buChar char="●"/>
              <a:defRPr lang="ru-RU" sz="2000" b="0" i="0" u="none" strike="noStrike" kern="1200">
                <a:ln>
                  <a:noFill/>
                </a:ln>
                <a:solidFill>
                  <a:srgbClr val="000000"/>
                </a:solidFill>
                <a:latin typeface="Constantia"/>
                <a:ea typeface="SimSun" pitchFamily="2"/>
                <a:cs typeface="Mangal" pitchFamily="2"/>
              </a:defRPr>
            </a:lvl9pPr>
          </a:lstStyle>
          <a:p>
            <a:pPr marL="0" lvl="0" indent="0" rtl="0">
              <a:spcBef>
                <a:spcPts val="519"/>
              </a:spcBef>
              <a:buNone/>
            </a:pPr>
            <a:endParaRPr lang="ru-RU" sz="2400" b="1">
              <a:solidFill>
                <a:srgbClr val="BCBCBC"/>
              </a:solidFill>
              <a:latin typeface="Georgia" pitchFamily="18"/>
            </a:endParaRPr>
          </a:p>
          <a:p>
            <a:pPr marL="0" lvl="0" indent="0" rtl="0">
              <a:spcBef>
                <a:spcPts val="519"/>
              </a:spcBef>
              <a:buNone/>
            </a:pPr>
            <a:r>
              <a:rPr lang="ru-RU" sz="2400" b="1">
                <a:solidFill>
                  <a:srgbClr val="115964"/>
                </a:solidFill>
                <a:latin typeface="Georgia" pitchFamily="18"/>
              </a:rPr>
              <a:t>а) развивать творческие способности детей,  певческие навыки, актерское мастерство, музыкальность на основе русского народного фольклора;</a:t>
            </a:r>
          </a:p>
          <a:p>
            <a:pPr marL="0" lvl="0" indent="0" rtl="0">
              <a:spcBef>
                <a:spcPts val="519"/>
              </a:spcBef>
              <a:buNone/>
            </a:pPr>
            <a:r>
              <a:rPr lang="ru-RU" sz="2400" b="1">
                <a:solidFill>
                  <a:srgbClr val="115964"/>
                </a:solidFill>
                <a:latin typeface="Georgia" pitchFamily="18"/>
              </a:rPr>
              <a:t>б) через физкультурно-оздоровительную работу знакомить с русским народным творчеством;</a:t>
            </a:r>
          </a:p>
          <a:p>
            <a:pPr marL="0" lvl="0" indent="0" rtl="0">
              <a:spcBef>
                <a:spcPts val="519"/>
              </a:spcBef>
              <a:buNone/>
            </a:pPr>
            <a:r>
              <a:rPr lang="ru-RU" sz="2400" b="1">
                <a:solidFill>
                  <a:srgbClr val="115964"/>
                </a:solidFill>
                <a:latin typeface="Georgia" pitchFamily="18"/>
              </a:rPr>
              <a:t>в) развитие  чувства юмора, воображения, смекалки.</a:t>
            </a:r>
          </a:p>
          <a:p>
            <a:pPr marL="0" lvl="0" indent="0" rtl="0">
              <a:spcBef>
                <a:spcPts val="519"/>
              </a:spcBef>
              <a:buNone/>
            </a:pPr>
            <a:r>
              <a:rPr lang="ru-RU" sz="2400" b="1">
                <a:solidFill>
                  <a:srgbClr val="115964"/>
                </a:solidFill>
                <a:latin typeface="Georgia" pitchFamily="18"/>
              </a:rPr>
              <a:t>г) содействовать расширению кругозора детей через народные игры и традиции.</a:t>
            </a:r>
          </a:p>
        </p:txBody>
      </p:sp>
      <p:pic>
        <p:nvPicPr>
          <p:cNvPr id="4" name="Picture 6"/>
          <p:cNvPicPr>
            <a:picLocks noChangeAspect="1"/>
          </p:cNvPicPr>
          <p:nvPr/>
        </p:nvPicPr>
        <p:blipFill>
          <a:blip r:embed="rId3">
            <a:lum/>
            <a:alphaModFix/>
          </a:blip>
          <a:srcRect/>
          <a:stretch>
            <a:fillRect/>
          </a:stretch>
        </p:blipFill>
        <p:spPr>
          <a:xfrm>
            <a:off x="7486920" y="1595520"/>
            <a:ext cx="1657080" cy="1104480"/>
          </a:xfrm>
          <a:prstGeom prst="rect">
            <a:avLst/>
          </a:prstGeom>
          <a:noFill/>
          <a:ln>
            <a:noFill/>
          </a:ln>
        </p:spPr>
      </p:pic>
      <p:pic>
        <p:nvPicPr>
          <p:cNvPr id="5" name="Picture 8"/>
          <p:cNvPicPr>
            <a:picLocks noChangeAspect="1"/>
          </p:cNvPicPr>
          <p:nvPr/>
        </p:nvPicPr>
        <p:blipFill>
          <a:blip r:embed="rId4">
            <a:lum/>
            <a:alphaModFix/>
          </a:blip>
          <a:srcRect/>
          <a:stretch>
            <a:fillRect/>
          </a:stretch>
        </p:blipFill>
        <p:spPr>
          <a:xfrm>
            <a:off x="180000" y="1188360"/>
            <a:ext cx="1270080" cy="1151640"/>
          </a:xfrm>
          <a:prstGeom prst="rect">
            <a:avLst/>
          </a:prstGeom>
          <a:noFill/>
          <a:ln>
            <a:noFill/>
          </a:ln>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name="Оздоровительные:&#10;">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755639" y="548640"/>
            <a:ext cx="8229240" cy="1783440"/>
          </a:xfrm>
          <a:noFill/>
          <a:ln>
            <a:noFill/>
          </a:ln>
        </p:spPr>
        <p:txBody>
          <a:bodyPr wrap="square" tIns="91440" anchor="t">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rtl="0">
              <a:buNone/>
            </a:pPr>
            <a:r>
              <a:rPr lang="ru-RU" sz="5400" b="1" i="1" u="sng" kern="1200">
                <a:solidFill>
                  <a:srgbClr val="C00000"/>
                </a:solidFill>
                <a:latin typeface="Georgia" pitchFamily="18"/>
                <a:ea typeface="SimSun" pitchFamily="2"/>
                <a:cs typeface="Mangal" pitchFamily="2"/>
              </a:rPr>
              <a:t>Оздоровительные:</a:t>
            </a:r>
            <a:br>
              <a:rPr lang="ru-RU" sz="5400" b="1" i="1" u="sng" kern="1200">
                <a:solidFill>
                  <a:srgbClr val="C00000"/>
                </a:solidFill>
                <a:latin typeface="Georgia" pitchFamily="18"/>
                <a:ea typeface="SimSun" pitchFamily="2"/>
                <a:cs typeface="Mangal" pitchFamily="2"/>
              </a:rPr>
            </a:br>
            <a:endParaRPr lang="ru-RU" sz="5400" b="1" i="1" u="sng" kern="1200">
              <a:solidFill>
                <a:srgbClr val="C00000"/>
              </a:solidFill>
              <a:latin typeface="Georgia" pitchFamily="18"/>
              <a:ea typeface="SimSun" pitchFamily="2"/>
              <a:cs typeface="Mangal" pitchFamily="2"/>
            </a:endParaRPr>
          </a:p>
        </p:txBody>
      </p:sp>
      <p:sp>
        <p:nvSpPr>
          <p:cNvPr id="3" name="Содержимое 2"/>
          <p:cNvSpPr txBox="1">
            <a:spLocks noGrp="1"/>
          </p:cNvSpPr>
          <p:nvPr>
            <p:ph type="body" idx="4294967295"/>
          </p:nvPr>
        </p:nvSpPr>
        <p:spPr>
          <a:xfrm>
            <a:off x="467640" y="1916999"/>
            <a:ext cx="8229240" cy="4663440"/>
          </a:xfrm>
          <a:solidFill>
            <a:srgbClr val="21B2C9"/>
          </a:solidFill>
          <a:ln>
            <a:noFill/>
          </a:ln>
        </p:spPr>
        <p:txBody>
          <a:bodyPr wrap="square" tIns="91440" anchor="t">
            <a:spAutoFit/>
          </a:bodyPr>
          <a:lstStyle>
            <a:defPPr marL="432000" lvl="0" indent="-324000" algn="l" hangingPunct="1">
              <a:spcBef>
                <a:spcPts val="0"/>
              </a:spcBef>
              <a:spcAft>
                <a:spcPts val="1417"/>
              </a:spcAft>
              <a:buSzPct val="45000"/>
              <a:buFont typeface="StarSymbol"/>
              <a:buNone/>
              <a:defRPr lang="ru-RU" sz="2600" b="0" i="0" u="none" strike="noStrike" kern="1200">
                <a:ln>
                  <a:noFill/>
                </a:ln>
                <a:solidFill>
                  <a:srgbClr val="000000"/>
                </a:solidFill>
                <a:latin typeface="Constantia"/>
                <a:ea typeface="SimSun" pitchFamily="2"/>
                <a:cs typeface="Mangal" pitchFamily="2"/>
              </a:defRPr>
            </a:defPPr>
            <a:lvl1pPr marL="432000" lvl="0" indent="-324000" algn="l" hangingPunct="1">
              <a:spcBef>
                <a:spcPts val="0"/>
              </a:spcBef>
              <a:spcAft>
                <a:spcPts val="1417"/>
              </a:spcAft>
              <a:buSzPct val="45000"/>
              <a:buFont typeface="StarSymbol"/>
              <a:buChar char="●"/>
              <a:defRPr lang="ru-RU" sz="2600" b="0" i="0" u="none" strike="noStrike" kern="1200">
                <a:ln>
                  <a:noFill/>
                </a:ln>
                <a:solidFill>
                  <a:srgbClr val="000000"/>
                </a:solidFill>
                <a:latin typeface="Constantia"/>
                <a:ea typeface="SimSun" pitchFamily="2"/>
                <a:cs typeface="Mangal" pitchFamily="2"/>
              </a:defRPr>
            </a:lvl1pPr>
            <a:lvl2pPr marL="864000" lvl="1" indent="-324000" algn="l" hangingPunct="1">
              <a:spcBef>
                <a:spcPts val="0"/>
              </a:spcBef>
              <a:spcAft>
                <a:spcPts val="1134"/>
              </a:spcAft>
              <a:buSzPct val="45000"/>
              <a:buFont typeface="StarSymbol"/>
              <a:buChar char="●"/>
              <a:defRPr lang="ru-RU" sz="2100" b="0" i="0" u="none" strike="noStrike" kern="1200">
                <a:ln>
                  <a:noFill/>
                </a:ln>
                <a:solidFill>
                  <a:srgbClr val="000000"/>
                </a:solidFill>
                <a:latin typeface="Constantia"/>
                <a:ea typeface="SimSun" pitchFamily="2"/>
                <a:cs typeface="Mangal" pitchFamily="2"/>
              </a:defRPr>
            </a:lvl2pPr>
            <a:lvl3pPr marL="1295999" lvl="2" indent="-288000" algn="l" hangingPunct="1">
              <a:spcBef>
                <a:spcPts val="0"/>
              </a:spcBef>
              <a:spcAft>
                <a:spcPts val="850"/>
              </a:spcAft>
              <a:buSzPct val="75000"/>
              <a:buFont typeface="StarSymbol"/>
              <a:buChar char="–"/>
              <a:defRPr lang="ru-RU" sz="2000" b="0" i="0" u="none" strike="noStrike" kern="1200">
                <a:ln>
                  <a:noFill/>
                </a:ln>
                <a:solidFill>
                  <a:srgbClr val="000000"/>
                </a:solidFill>
                <a:latin typeface="Constantia"/>
                <a:ea typeface="SimSun" pitchFamily="2"/>
                <a:cs typeface="Mangal" pitchFamily="2"/>
              </a:defRPr>
            </a:lvl3pPr>
            <a:lvl4pPr marL="1728000" lvl="3" indent="-216000" algn="l" hangingPunct="1">
              <a:spcBef>
                <a:spcPts val="0"/>
              </a:spcBef>
              <a:spcAft>
                <a:spcPts val="567"/>
              </a:spcAft>
              <a:buSzPct val="45000"/>
              <a:buFont typeface="StarSymbol"/>
              <a:buChar char="●"/>
              <a:defRPr lang="ru-RU" sz="2000" b="0" i="0" u="none" strike="noStrike" kern="1200">
                <a:ln>
                  <a:noFill/>
                </a:ln>
                <a:solidFill>
                  <a:srgbClr val="000000"/>
                </a:solidFill>
                <a:latin typeface="Constantia"/>
                <a:ea typeface="SimSun" pitchFamily="2"/>
                <a:cs typeface="Mangal" pitchFamily="2"/>
              </a:defRPr>
            </a:lvl4pPr>
            <a:lvl5pPr marL="2160000" lvl="4" indent="-216000" algn="l" hangingPunct="1">
              <a:spcBef>
                <a:spcPts val="0"/>
              </a:spcBef>
              <a:spcAft>
                <a:spcPts val="283"/>
              </a:spcAft>
              <a:buSzPct val="75000"/>
              <a:buFont typeface="StarSymbol"/>
              <a:buChar char="–"/>
              <a:defRPr lang="ru-RU" sz="2000" b="0" i="0" u="none" strike="noStrike" kern="1200">
                <a:ln>
                  <a:noFill/>
                </a:ln>
                <a:solidFill>
                  <a:srgbClr val="000000"/>
                </a:solidFill>
                <a:latin typeface="Constantia"/>
                <a:ea typeface="SimSun" pitchFamily="2"/>
                <a:cs typeface="Mangal" pitchFamily="2"/>
              </a:defRPr>
            </a:lvl5pPr>
            <a:lvl6pPr marL="2592000" lvl="5" indent="-216000" algn="l" hangingPunct="1">
              <a:spcBef>
                <a:spcPts val="0"/>
              </a:spcBef>
              <a:spcAft>
                <a:spcPts val="283"/>
              </a:spcAft>
              <a:buSzPct val="45000"/>
              <a:buFont typeface="StarSymbol"/>
              <a:buChar char="●"/>
              <a:defRPr lang="ru-RU" sz="2000" b="0" i="0" u="none" strike="noStrike" kern="1200">
                <a:ln>
                  <a:noFill/>
                </a:ln>
                <a:solidFill>
                  <a:srgbClr val="000000"/>
                </a:solidFill>
                <a:latin typeface="Constantia"/>
                <a:ea typeface="SimSun" pitchFamily="2"/>
                <a:cs typeface="Mangal" pitchFamily="2"/>
              </a:defRPr>
            </a:lvl6pPr>
            <a:lvl7pPr marL="3024000" lvl="6" indent="-216000" algn="l" hangingPunct="1">
              <a:spcBef>
                <a:spcPts val="0"/>
              </a:spcBef>
              <a:spcAft>
                <a:spcPts val="283"/>
              </a:spcAft>
              <a:buSzPct val="45000"/>
              <a:buFont typeface="StarSymbol"/>
              <a:buChar char="●"/>
              <a:defRPr lang="ru-RU" sz="2000" b="0" i="0" u="none" strike="noStrike" kern="1200">
                <a:ln>
                  <a:noFill/>
                </a:ln>
                <a:solidFill>
                  <a:srgbClr val="000000"/>
                </a:solidFill>
                <a:latin typeface="Constantia"/>
                <a:ea typeface="SimSun" pitchFamily="2"/>
                <a:cs typeface="Mangal" pitchFamily="2"/>
              </a:defRPr>
            </a:lvl7pPr>
            <a:lvl8pPr marL="3456000" lvl="7" indent="-216000" algn="l" hangingPunct="1">
              <a:spcBef>
                <a:spcPts val="0"/>
              </a:spcBef>
              <a:spcAft>
                <a:spcPts val="283"/>
              </a:spcAft>
              <a:buSzPct val="45000"/>
              <a:buFont typeface="StarSymbol"/>
              <a:buChar char="●"/>
              <a:defRPr lang="ru-RU" sz="2000" b="0" i="0" u="none" strike="noStrike" kern="1200">
                <a:ln>
                  <a:noFill/>
                </a:ln>
                <a:solidFill>
                  <a:srgbClr val="000000"/>
                </a:solidFill>
                <a:latin typeface="Constantia"/>
                <a:ea typeface="SimSun" pitchFamily="2"/>
                <a:cs typeface="Mangal" pitchFamily="2"/>
              </a:defRPr>
            </a:lvl8pPr>
            <a:lvl9pPr marL="3887999" lvl="8" indent="-216000" algn="l" hangingPunct="1">
              <a:spcBef>
                <a:spcPts val="0"/>
              </a:spcBef>
              <a:spcAft>
                <a:spcPts val="283"/>
              </a:spcAft>
              <a:buSzPct val="45000"/>
              <a:buFont typeface="StarSymbol"/>
              <a:buChar char="●"/>
              <a:defRPr lang="ru-RU" sz="2000" b="0" i="0" u="none" strike="noStrike" kern="1200">
                <a:ln>
                  <a:noFill/>
                </a:ln>
                <a:solidFill>
                  <a:srgbClr val="000000"/>
                </a:solidFill>
                <a:latin typeface="Constantia"/>
                <a:ea typeface="SimSun" pitchFamily="2"/>
                <a:cs typeface="Mangal" pitchFamily="2"/>
              </a:defRPr>
            </a:lvl9pPr>
          </a:lstStyle>
          <a:p>
            <a:pPr marL="0" lvl="0" indent="0" rtl="0">
              <a:spcBef>
                <a:spcPts val="519"/>
              </a:spcBef>
              <a:buNone/>
            </a:pPr>
            <a:r>
              <a:rPr lang="ru-RU" sz="2800" b="1">
                <a:solidFill>
                  <a:srgbClr val="FFFF00"/>
                </a:solidFill>
                <a:latin typeface="Georgia" pitchFamily="18"/>
              </a:rPr>
              <a:t>а) способствовать сохранению и укреплению здоровья;</a:t>
            </a:r>
          </a:p>
          <a:p>
            <a:pPr marL="0" lvl="0" indent="0" rtl="0">
              <a:spcBef>
                <a:spcPts val="519"/>
              </a:spcBef>
              <a:buNone/>
            </a:pPr>
            <a:r>
              <a:rPr lang="ru-RU" sz="2800" b="1">
                <a:solidFill>
                  <a:srgbClr val="FFFF00"/>
                </a:solidFill>
                <a:latin typeface="Georgia" pitchFamily="18"/>
              </a:rPr>
              <a:t>б)  тренировать сердечно - сосудистую и дыхательную системы;</a:t>
            </a:r>
          </a:p>
          <a:p>
            <a:pPr marL="0" lvl="0" indent="0" rtl="0">
              <a:spcBef>
                <a:spcPts val="519"/>
              </a:spcBef>
              <a:buNone/>
            </a:pPr>
            <a:r>
              <a:rPr lang="ru-RU" sz="2800" b="1">
                <a:solidFill>
                  <a:srgbClr val="FFFF00"/>
                </a:solidFill>
                <a:latin typeface="Georgia" pitchFamily="18"/>
              </a:rPr>
              <a:t>в) формировать мышечно-двигательные навыки.</a:t>
            </a:r>
          </a:p>
          <a:p>
            <a:pPr marL="0" lvl="0" indent="0" rtl="0">
              <a:spcBef>
                <a:spcPts val="519"/>
              </a:spcBef>
              <a:buNone/>
            </a:pPr>
            <a:r>
              <a:rPr lang="ru-RU" sz="2800" b="1">
                <a:solidFill>
                  <a:srgbClr val="FFFF00"/>
                </a:solidFill>
                <a:latin typeface="Georgia" pitchFamily="18"/>
              </a:rPr>
              <a:t>г)  развивать физические качества:  ловкость, выносливость, координацию движений;</a:t>
            </a:r>
          </a:p>
        </p:txBody>
      </p:sp>
      <p:pic>
        <p:nvPicPr>
          <p:cNvPr id="4" name="Picture 2"/>
          <p:cNvPicPr>
            <a:picLocks noChangeAspect="1"/>
          </p:cNvPicPr>
          <p:nvPr/>
        </p:nvPicPr>
        <p:blipFill>
          <a:blip r:embed="rId3">
            <a:lum/>
            <a:alphaModFix/>
          </a:blip>
          <a:srcRect/>
          <a:stretch>
            <a:fillRect/>
          </a:stretch>
        </p:blipFill>
        <p:spPr>
          <a:xfrm>
            <a:off x="165960" y="144360"/>
            <a:ext cx="914039" cy="755639"/>
          </a:xfrm>
          <a:prstGeom prst="rect">
            <a:avLst/>
          </a:prstGeom>
          <a:noFill/>
          <a:ln>
            <a:noFill/>
          </a:ln>
        </p:spPr>
      </p:pic>
      <p:pic>
        <p:nvPicPr>
          <p:cNvPr id="5" name="Picture 6"/>
          <p:cNvPicPr>
            <a:picLocks noChangeAspect="1"/>
          </p:cNvPicPr>
          <p:nvPr/>
        </p:nvPicPr>
        <p:blipFill>
          <a:blip r:embed="rId4">
            <a:lum/>
            <a:alphaModFix/>
          </a:blip>
          <a:srcRect/>
          <a:stretch>
            <a:fillRect/>
          </a:stretch>
        </p:blipFill>
        <p:spPr>
          <a:xfrm>
            <a:off x="7920000" y="6174360"/>
            <a:ext cx="702360" cy="683640"/>
          </a:xfrm>
          <a:prstGeom prst="rect">
            <a:avLst/>
          </a:prstGeom>
          <a:noFill/>
          <a:ln>
            <a:noFill/>
          </a:ln>
        </p:spPr>
      </p:pic>
      <p:pic>
        <p:nvPicPr>
          <p:cNvPr id="6" name="Picture 6"/>
          <p:cNvPicPr>
            <a:picLocks noChangeAspect="1"/>
          </p:cNvPicPr>
          <p:nvPr/>
        </p:nvPicPr>
        <p:blipFill>
          <a:blip r:embed="rId4">
            <a:lum/>
            <a:alphaModFix/>
          </a:blip>
          <a:srcRect/>
          <a:stretch>
            <a:fillRect/>
          </a:stretch>
        </p:blipFill>
        <p:spPr>
          <a:xfrm>
            <a:off x="8117640" y="180000"/>
            <a:ext cx="702360" cy="683640"/>
          </a:xfrm>
          <a:prstGeom prst="rect">
            <a:avLst/>
          </a:prstGeom>
          <a:noFill/>
          <a:ln>
            <a:noFill/>
          </a:ln>
        </p:spPr>
      </p:pic>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Воспитательные:&#10;">
    <p:spTree>
      <p:nvGrpSpPr>
        <p:cNvPr id="1" name=""/>
        <p:cNvGrpSpPr/>
        <p:nvPr/>
      </p:nvGrpSpPr>
      <p:grpSpPr>
        <a:xfrm>
          <a:off x="0" y="0"/>
          <a:ext cx="0" cy="0"/>
          <a:chOff x="0" y="0"/>
          <a:chExt cx="0" cy="0"/>
        </a:xfrm>
      </p:grpSpPr>
      <p:sp>
        <p:nvSpPr>
          <p:cNvPr id="2" name="Заголовок 1"/>
          <p:cNvSpPr txBox="1">
            <a:spLocks noGrp="1"/>
          </p:cNvSpPr>
          <p:nvPr>
            <p:ph type="title" idx="4294967295"/>
          </p:nvPr>
        </p:nvSpPr>
        <p:spPr>
          <a:xfrm>
            <a:off x="360000" y="16560"/>
            <a:ext cx="8229240" cy="1783440"/>
          </a:xfrm>
          <a:noFill/>
          <a:ln>
            <a:noFill/>
          </a:ln>
        </p:spPr>
        <p:txBody>
          <a:bodyPr wrap="square" tIns="91440" anchor="t">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rtl="0">
              <a:buNone/>
            </a:pPr>
            <a:r>
              <a:rPr lang="ru-RU" sz="5400" b="1" i="1" u="sng" kern="1200">
                <a:solidFill>
                  <a:srgbClr val="FF0000"/>
                </a:solidFill>
                <a:latin typeface="Georgia" pitchFamily="18"/>
                <a:ea typeface="SimSun" pitchFamily="2"/>
                <a:cs typeface="Mangal" pitchFamily="2"/>
              </a:rPr>
              <a:t>Воспитательные:</a:t>
            </a:r>
            <a:br>
              <a:rPr lang="ru-RU" sz="5400" b="1" i="1" u="sng" kern="1200">
                <a:solidFill>
                  <a:srgbClr val="FF0000"/>
                </a:solidFill>
                <a:latin typeface="Georgia" pitchFamily="18"/>
                <a:ea typeface="SimSun" pitchFamily="2"/>
                <a:cs typeface="Mangal" pitchFamily="2"/>
              </a:rPr>
            </a:br>
            <a:endParaRPr lang="ru-RU" sz="5400" b="1" i="1" u="sng" kern="1200">
              <a:solidFill>
                <a:srgbClr val="FF0000"/>
              </a:solidFill>
              <a:latin typeface="Georgia" pitchFamily="18"/>
              <a:ea typeface="SimSun" pitchFamily="2"/>
              <a:cs typeface="Mangal" pitchFamily="2"/>
            </a:endParaRPr>
          </a:p>
        </p:txBody>
      </p:sp>
      <p:sp>
        <p:nvSpPr>
          <p:cNvPr id="3" name="Содержимое 2"/>
          <p:cNvSpPr txBox="1">
            <a:spLocks noGrp="1"/>
          </p:cNvSpPr>
          <p:nvPr>
            <p:ph type="body" idx="4294967295"/>
          </p:nvPr>
        </p:nvSpPr>
        <p:spPr>
          <a:xfrm>
            <a:off x="0" y="1446480"/>
            <a:ext cx="9144000" cy="5213520"/>
          </a:xfrm>
          <a:solidFill>
            <a:srgbClr val="FFFFCC"/>
          </a:solidFill>
          <a:ln>
            <a:noFill/>
          </a:ln>
        </p:spPr>
        <p:txBody>
          <a:bodyPr wrap="square" tIns="91440" anchor="t">
            <a:spAutoFit/>
          </a:bodyPr>
          <a:lstStyle>
            <a:defPPr marL="432000" lvl="0" indent="-324000" algn="l" hangingPunct="1">
              <a:spcBef>
                <a:spcPts val="0"/>
              </a:spcBef>
              <a:spcAft>
                <a:spcPts val="1417"/>
              </a:spcAft>
              <a:buSzPct val="45000"/>
              <a:buFont typeface="StarSymbol"/>
              <a:buNone/>
              <a:defRPr lang="ru-RU" sz="2600" b="0" i="0" u="none" strike="noStrike" kern="1200">
                <a:ln>
                  <a:noFill/>
                </a:ln>
                <a:solidFill>
                  <a:srgbClr val="000000"/>
                </a:solidFill>
                <a:latin typeface="Constantia"/>
                <a:ea typeface="SimSun" pitchFamily="2"/>
                <a:cs typeface="Mangal" pitchFamily="2"/>
              </a:defRPr>
            </a:defPPr>
            <a:lvl1pPr marL="432000" lvl="0" indent="-324000" algn="l" hangingPunct="1">
              <a:spcBef>
                <a:spcPts val="0"/>
              </a:spcBef>
              <a:spcAft>
                <a:spcPts val="1417"/>
              </a:spcAft>
              <a:buSzPct val="45000"/>
              <a:buFont typeface="StarSymbol"/>
              <a:buChar char="●"/>
              <a:defRPr lang="ru-RU" sz="2600" b="0" i="0" u="none" strike="noStrike" kern="1200">
                <a:ln>
                  <a:noFill/>
                </a:ln>
                <a:solidFill>
                  <a:srgbClr val="000000"/>
                </a:solidFill>
                <a:latin typeface="Constantia"/>
                <a:ea typeface="SimSun" pitchFamily="2"/>
                <a:cs typeface="Mangal" pitchFamily="2"/>
              </a:defRPr>
            </a:lvl1pPr>
            <a:lvl2pPr marL="864000" lvl="1" indent="-324000" algn="l" hangingPunct="1">
              <a:spcBef>
                <a:spcPts val="0"/>
              </a:spcBef>
              <a:spcAft>
                <a:spcPts val="1134"/>
              </a:spcAft>
              <a:buSzPct val="45000"/>
              <a:buFont typeface="StarSymbol"/>
              <a:buChar char="●"/>
              <a:defRPr lang="ru-RU" sz="2100" b="0" i="0" u="none" strike="noStrike" kern="1200">
                <a:ln>
                  <a:noFill/>
                </a:ln>
                <a:solidFill>
                  <a:srgbClr val="000000"/>
                </a:solidFill>
                <a:latin typeface="Constantia"/>
                <a:ea typeface="SimSun" pitchFamily="2"/>
                <a:cs typeface="Mangal" pitchFamily="2"/>
              </a:defRPr>
            </a:lvl2pPr>
            <a:lvl3pPr marL="1295999" lvl="2" indent="-288000" algn="l" hangingPunct="1">
              <a:spcBef>
                <a:spcPts val="0"/>
              </a:spcBef>
              <a:spcAft>
                <a:spcPts val="850"/>
              </a:spcAft>
              <a:buSzPct val="75000"/>
              <a:buFont typeface="StarSymbol"/>
              <a:buChar char="–"/>
              <a:defRPr lang="ru-RU" sz="2000" b="0" i="0" u="none" strike="noStrike" kern="1200">
                <a:ln>
                  <a:noFill/>
                </a:ln>
                <a:solidFill>
                  <a:srgbClr val="000000"/>
                </a:solidFill>
                <a:latin typeface="Constantia"/>
                <a:ea typeface="SimSun" pitchFamily="2"/>
                <a:cs typeface="Mangal" pitchFamily="2"/>
              </a:defRPr>
            </a:lvl3pPr>
            <a:lvl4pPr marL="1728000" lvl="3" indent="-216000" algn="l" hangingPunct="1">
              <a:spcBef>
                <a:spcPts val="0"/>
              </a:spcBef>
              <a:spcAft>
                <a:spcPts val="567"/>
              </a:spcAft>
              <a:buSzPct val="45000"/>
              <a:buFont typeface="StarSymbol"/>
              <a:buChar char="●"/>
              <a:defRPr lang="ru-RU" sz="2000" b="0" i="0" u="none" strike="noStrike" kern="1200">
                <a:ln>
                  <a:noFill/>
                </a:ln>
                <a:solidFill>
                  <a:srgbClr val="000000"/>
                </a:solidFill>
                <a:latin typeface="Constantia"/>
                <a:ea typeface="SimSun" pitchFamily="2"/>
                <a:cs typeface="Mangal" pitchFamily="2"/>
              </a:defRPr>
            </a:lvl4pPr>
            <a:lvl5pPr marL="2160000" lvl="4" indent="-216000" algn="l" hangingPunct="1">
              <a:spcBef>
                <a:spcPts val="0"/>
              </a:spcBef>
              <a:spcAft>
                <a:spcPts val="283"/>
              </a:spcAft>
              <a:buSzPct val="75000"/>
              <a:buFont typeface="StarSymbol"/>
              <a:buChar char="–"/>
              <a:defRPr lang="ru-RU" sz="2000" b="0" i="0" u="none" strike="noStrike" kern="1200">
                <a:ln>
                  <a:noFill/>
                </a:ln>
                <a:solidFill>
                  <a:srgbClr val="000000"/>
                </a:solidFill>
                <a:latin typeface="Constantia"/>
                <a:ea typeface="SimSun" pitchFamily="2"/>
                <a:cs typeface="Mangal" pitchFamily="2"/>
              </a:defRPr>
            </a:lvl5pPr>
            <a:lvl6pPr marL="2592000" lvl="5" indent="-216000" algn="l" hangingPunct="1">
              <a:spcBef>
                <a:spcPts val="0"/>
              </a:spcBef>
              <a:spcAft>
                <a:spcPts val="283"/>
              </a:spcAft>
              <a:buSzPct val="45000"/>
              <a:buFont typeface="StarSymbol"/>
              <a:buChar char="●"/>
              <a:defRPr lang="ru-RU" sz="2000" b="0" i="0" u="none" strike="noStrike" kern="1200">
                <a:ln>
                  <a:noFill/>
                </a:ln>
                <a:solidFill>
                  <a:srgbClr val="000000"/>
                </a:solidFill>
                <a:latin typeface="Constantia"/>
                <a:ea typeface="SimSun" pitchFamily="2"/>
                <a:cs typeface="Mangal" pitchFamily="2"/>
              </a:defRPr>
            </a:lvl6pPr>
            <a:lvl7pPr marL="3024000" lvl="6" indent="-216000" algn="l" hangingPunct="1">
              <a:spcBef>
                <a:spcPts val="0"/>
              </a:spcBef>
              <a:spcAft>
                <a:spcPts val="283"/>
              </a:spcAft>
              <a:buSzPct val="45000"/>
              <a:buFont typeface="StarSymbol"/>
              <a:buChar char="●"/>
              <a:defRPr lang="ru-RU" sz="2000" b="0" i="0" u="none" strike="noStrike" kern="1200">
                <a:ln>
                  <a:noFill/>
                </a:ln>
                <a:solidFill>
                  <a:srgbClr val="000000"/>
                </a:solidFill>
                <a:latin typeface="Constantia"/>
                <a:ea typeface="SimSun" pitchFamily="2"/>
                <a:cs typeface="Mangal" pitchFamily="2"/>
              </a:defRPr>
            </a:lvl7pPr>
            <a:lvl8pPr marL="3456000" lvl="7" indent="-216000" algn="l" hangingPunct="1">
              <a:spcBef>
                <a:spcPts val="0"/>
              </a:spcBef>
              <a:spcAft>
                <a:spcPts val="283"/>
              </a:spcAft>
              <a:buSzPct val="45000"/>
              <a:buFont typeface="StarSymbol"/>
              <a:buChar char="●"/>
              <a:defRPr lang="ru-RU" sz="2000" b="0" i="0" u="none" strike="noStrike" kern="1200">
                <a:ln>
                  <a:noFill/>
                </a:ln>
                <a:solidFill>
                  <a:srgbClr val="000000"/>
                </a:solidFill>
                <a:latin typeface="Constantia"/>
                <a:ea typeface="SimSun" pitchFamily="2"/>
                <a:cs typeface="Mangal" pitchFamily="2"/>
              </a:defRPr>
            </a:lvl8pPr>
            <a:lvl9pPr marL="3887999" lvl="8" indent="-216000" algn="l" hangingPunct="1">
              <a:spcBef>
                <a:spcPts val="0"/>
              </a:spcBef>
              <a:spcAft>
                <a:spcPts val="283"/>
              </a:spcAft>
              <a:buSzPct val="45000"/>
              <a:buFont typeface="StarSymbol"/>
              <a:buChar char="●"/>
              <a:defRPr lang="ru-RU" sz="2000" b="0" i="0" u="none" strike="noStrike" kern="1200">
                <a:ln>
                  <a:noFill/>
                </a:ln>
                <a:solidFill>
                  <a:srgbClr val="000000"/>
                </a:solidFill>
                <a:latin typeface="Constantia"/>
                <a:ea typeface="SimSun" pitchFamily="2"/>
                <a:cs typeface="Mangal" pitchFamily="2"/>
              </a:defRPr>
            </a:lvl9pPr>
          </a:lstStyle>
          <a:p>
            <a:pPr marL="0" lvl="0" indent="0" rtl="0">
              <a:spcBef>
                <a:spcPts val="519"/>
              </a:spcBef>
              <a:buNone/>
            </a:pPr>
            <a:r>
              <a:rPr lang="ru-RU" b="1">
                <a:solidFill>
                  <a:srgbClr val="C00000"/>
                </a:solidFill>
                <a:latin typeface="Georgia" pitchFamily="18"/>
              </a:rPr>
              <a:t>а) воспитание любви к Родине, знакомство детей с  особенностями русского  фольклора;</a:t>
            </a:r>
          </a:p>
          <a:p>
            <a:pPr marL="0" lvl="0" indent="0" rtl="0">
              <a:spcBef>
                <a:spcPts val="519"/>
              </a:spcBef>
              <a:buNone/>
            </a:pPr>
            <a:r>
              <a:rPr lang="ru-RU" b="1">
                <a:solidFill>
                  <a:srgbClr val="C00000"/>
                </a:solidFill>
                <a:latin typeface="Georgia" pitchFamily="18"/>
              </a:rPr>
              <a:t>б) воспитание нравственных качеств личности ребенка: доброты, справедливости, правдивости, товарищества и спортивный характер;</a:t>
            </a:r>
          </a:p>
          <a:p>
            <a:pPr marL="0" lvl="0" indent="0" rtl="0">
              <a:spcBef>
                <a:spcPts val="519"/>
              </a:spcBef>
              <a:buNone/>
            </a:pPr>
            <a:r>
              <a:rPr lang="ru-RU" b="1">
                <a:solidFill>
                  <a:srgbClr val="C00000"/>
                </a:solidFill>
                <a:latin typeface="Georgia" pitchFamily="18"/>
              </a:rPr>
              <a:t>в) воспитывать уважение друг к другу, чувство ответственности, внимательное отношение к окружающим;</a:t>
            </a:r>
          </a:p>
          <a:p>
            <a:pPr marL="0" lvl="0" indent="0" rtl="0">
              <a:spcBef>
                <a:spcPts val="519"/>
              </a:spcBef>
              <a:buNone/>
            </a:pPr>
            <a:r>
              <a:rPr lang="ru-RU" b="1">
                <a:solidFill>
                  <a:srgbClr val="C00000"/>
                </a:solidFill>
                <a:latin typeface="Georgia" pitchFamily="18"/>
              </a:rPr>
              <a:t>г) способствовать внедрению физической культуры в быт семьи.</a:t>
            </a:r>
          </a:p>
          <a:p>
            <a:pPr marL="0" lvl="0" indent="0" rtl="0">
              <a:spcBef>
                <a:spcPts val="519"/>
              </a:spcBef>
              <a:buNone/>
            </a:pPr>
            <a:endParaRPr lang="ru-RU" b="1">
              <a:latin typeface="Constantia" pitchFamily="18"/>
            </a:endParaRPr>
          </a:p>
        </p:txBody>
      </p:sp>
      <p:pic>
        <p:nvPicPr>
          <p:cNvPr id="4" name="Picture 2"/>
          <p:cNvPicPr>
            <a:picLocks noChangeAspect="1"/>
          </p:cNvPicPr>
          <p:nvPr/>
        </p:nvPicPr>
        <p:blipFill>
          <a:blip r:embed="rId3">
            <a:lum/>
            <a:alphaModFix/>
          </a:blip>
          <a:srcRect/>
          <a:stretch>
            <a:fillRect/>
          </a:stretch>
        </p:blipFill>
        <p:spPr>
          <a:xfrm>
            <a:off x="7560000" y="180000"/>
            <a:ext cx="1620000" cy="1187640"/>
          </a:xfrm>
          <a:prstGeom prst="rect">
            <a:avLst/>
          </a:prstGeom>
          <a:noFill/>
          <a:ln>
            <a:noFill/>
          </a:ln>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name="Наше мероприятие">
    <p:spTree>
      <p:nvGrpSpPr>
        <p:cNvPr id="1" name=""/>
        <p:cNvGrpSpPr/>
        <p:nvPr/>
      </p:nvGrpSpPr>
      <p:grpSpPr>
        <a:xfrm>
          <a:off x="0" y="0"/>
          <a:ext cx="0" cy="0"/>
          <a:chOff x="0" y="0"/>
          <a:chExt cx="0" cy="0"/>
        </a:xfrm>
      </p:grpSpPr>
      <p:pic>
        <p:nvPicPr>
          <p:cNvPr id="2" name="Валерий_Леонтьев_-_Ярмарки_(mp3ostrov.com).mp3"/>
          <p:cNvPicPr>
            <a:picLocks noChangeAspect="1"/>
          </p:cNvPicPr>
          <p:nvPr/>
        </p:nvPicPr>
        <p:blipFill>
          <a:blip r:embed="rId3">
            <a:lum/>
            <a:alphaModFix/>
          </a:blip>
          <a:srcRect/>
          <a:stretch>
            <a:fillRect/>
          </a:stretch>
        </p:blipFill>
        <p:spPr>
          <a:xfrm>
            <a:off x="4274640" y="820080"/>
            <a:ext cx="609120" cy="609120"/>
          </a:xfrm>
          <a:prstGeom prst="rect">
            <a:avLst/>
          </a:prstGeom>
          <a:noFill/>
          <a:ln>
            <a:noFill/>
          </a:ln>
        </p:spPr>
      </p:pic>
      <p:sp>
        <p:nvSpPr>
          <p:cNvPr id="3" name="Заголовок 1"/>
          <p:cNvSpPr txBox="1">
            <a:spLocks noGrp="1"/>
          </p:cNvSpPr>
          <p:nvPr>
            <p:ph type="title" idx="4294967295"/>
          </p:nvPr>
        </p:nvSpPr>
        <p:spPr>
          <a:xfrm>
            <a:off x="467640" y="2781000"/>
            <a:ext cx="8305560" cy="1142640"/>
          </a:xfrm>
          <a:noFill/>
          <a:ln>
            <a:noFill/>
          </a:ln>
        </p:spPr>
        <p:txBody>
          <a:bodyPr wrap="square" tIns="91440" anchor="t">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rtl="0">
              <a:buNone/>
            </a:pPr>
            <a:r>
              <a:rPr lang="ru-RU" sz="8000" b="1" kern="1200">
                <a:solidFill>
                  <a:srgbClr val="C00000"/>
                </a:solidFill>
                <a:latin typeface="Calibri" pitchFamily="18"/>
                <a:ea typeface="SimSun" pitchFamily="2"/>
                <a:cs typeface="Aharoni" pitchFamily="2"/>
              </a:rPr>
              <a:t>Наше мероприятие</a:t>
            </a:r>
          </a:p>
        </p:txBody>
      </p:sp>
      <p:pic>
        <p:nvPicPr>
          <p:cNvPr id="4" name="Picture 2"/>
          <p:cNvPicPr>
            <a:picLocks noChangeAspect="1"/>
          </p:cNvPicPr>
          <p:nvPr/>
        </p:nvPicPr>
        <p:blipFill>
          <a:blip r:embed="rId4">
            <a:lum/>
            <a:alphaModFix/>
          </a:blip>
          <a:srcRect/>
          <a:stretch>
            <a:fillRect/>
          </a:stretch>
        </p:blipFill>
        <p:spPr>
          <a:xfrm>
            <a:off x="3960000" y="5307839"/>
            <a:ext cx="1428480" cy="1352160"/>
          </a:xfrm>
          <a:prstGeom prst="rect">
            <a:avLst/>
          </a:prstGeom>
          <a:noFill/>
          <a:ln>
            <a:noFill/>
          </a:ln>
        </p:spPr>
      </p:pic>
      <p:pic>
        <p:nvPicPr>
          <p:cNvPr id="5" name="Picture 4"/>
          <p:cNvPicPr>
            <a:picLocks noChangeAspect="1"/>
          </p:cNvPicPr>
          <p:nvPr/>
        </p:nvPicPr>
        <p:blipFill>
          <a:blip r:embed="rId5">
            <a:lum/>
            <a:alphaModFix/>
          </a:blip>
          <a:srcRect/>
          <a:stretch>
            <a:fillRect/>
          </a:stretch>
        </p:blipFill>
        <p:spPr>
          <a:xfrm>
            <a:off x="180000" y="5220000"/>
            <a:ext cx="1475640" cy="1511640"/>
          </a:xfrm>
          <a:prstGeom prst="rect">
            <a:avLst/>
          </a:prstGeom>
          <a:noFill/>
          <a:ln>
            <a:noFill/>
          </a:ln>
        </p:spPr>
      </p:pic>
      <p:pic>
        <p:nvPicPr>
          <p:cNvPr id="6" name="Picture 4"/>
          <p:cNvPicPr>
            <a:picLocks noChangeAspect="1"/>
          </p:cNvPicPr>
          <p:nvPr/>
        </p:nvPicPr>
        <p:blipFill>
          <a:blip r:embed="rId5">
            <a:lum/>
            <a:alphaModFix/>
          </a:blip>
          <a:srcRect/>
          <a:stretch>
            <a:fillRect/>
          </a:stretch>
        </p:blipFill>
        <p:spPr>
          <a:xfrm>
            <a:off x="7524360" y="5040000"/>
            <a:ext cx="1475640" cy="1511640"/>
          </a:xfrm>
          <a:prstGeom prst="rect">
            <a:avLst/>
          </a:prstGeom>
          <a:noFill/>
          <a:ln>
            <a:noFill/>
          </a:ln>
        </p:spPr>
      </p:pic>
      <p:pic>
        <p:nvPicPr>
          <p:cNvPr id="7" name="Picture 4"/>
          <p:cNvPicPr>
            <a:picLocks noChangeAspect="1"/>
          </p:cNvPicPr>
          <p:nvPr/>
        </p:nvPicPr>
        <p:blipFill>
          <a:blip r:embed="rId6">
            <a:lum/>
            <a:alphaModFix/>
          </a:blip>
          <a:srcRect/>
          <a:stretch>
            <a:fillRect/>
          </a:stretch>
        </p:blipFill>
        <p:spPr>
          <a:xfrm>
            <a:off x="3240000" y="605880"/>
            <a:ext cx="2555640" cy="1914119"/>
          </a:xfrm>
          <a:prstGeom prst="rect">
            <a:avLst/>
          </a:prstGeom>
          <a:noFill/>
          <a:ln>
            <a:noFill/>
          </a:ln>
        </p:spPr>
      </p:pic>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TotalTime>
  <Words>432</Words>
  <Application>Microsoft Office PowerPoint</Application>
  <PresentationFormat>Экран (4:3)</PresentationFormat>
  <Paragraphs>51</Paragraphs>
  <Slides>18</Slides>
  <Notes>18</Notes>
  <HiddenSlides>0</HiddenSlides>
  <MMClips>0</MMClips>
  <ScaleCrop>false</ScaleCrop>
  <HeadingPairs>
    <vt:vector size="4" baseType="variant">
      <vt:variant>
        <vt:lpstr>Тема</vt:lpstr>
      </vt:variant>
      <vt:variant>
        <vt:i4>14</vt:i4>
      </vt:variant>
      <vt:variant>
        <vt:lpstr>Заголовки слайдов</vt:lpstr>
      </vt:variant>
      <vt:variant>
        <vt:i4>18</vt:i4>
      </vt:variant>
    </vt:vector>
  </HeadingPairs>
  <TitlesOfParts>
    <vt:vector size="32" baseType="lpstr">
      <vt:lpstr>Тема Office</vt:lpstr>
      <vt:lpstr>Тема Office</vt:lpstr>
      <vt:lpstr>Тема Office</vt:lpstr>
      <vt:lpstr>Тема Office</vt:lpstr>
      <vt:lpstr>Тема Office</vt:lpstr>
      <vt:lpstr>Тема Office</vt:lpstr>
      <vt:lpstr>Тема Office</vt:lpstr>
      <vt:lpstr>Тема Office</vt:lpstr>
      <vt:lpstr>Тема Office</vt:lpstr>
      <vt:lpstr>Тема Office</vt:lpstr>
      <vt:lpstr>Тема Office</vt:lpstr>
      <vt:lpstr>Тема Office</vt:lpstr>
      <vt:lpstr>Тема Office</vt:lpstr>
      <vt:lpstr>Тема Office</vt:lpstr>
      <vt:lpstr>Творческий отчет  на педагогическом совете по теме «Роль народного фольклора в воспитании и оздоровлении дошкольников»</vt:lpstr>
      <vt:lpstr>Актуальность проекта</vt:lpstr>
      <vt:lpstr>Народное творчество выполняет</vt:lpstr>
      <vt:lpstr>«Роль народного фольклора в физическом воспитании дошкольников» </vt:lpstr>
      <vt:lpstr>Для успешной реализации задач определили направления, по которым осуществляли деятельность в ходе предшествующей работы:</vt:lpstr>
      <vt:lpstr>Задачи проекта: Образовательные:</vt:lpstr>
      <vt:lpstr>Оздоровительные: </vt:lpstr>
      <vt:lpstr>Воспитательные: </vt:lpstr>
      <vt:lpstr>Наше мероприятие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Вывод:</vt:lpstr>
      <vt:lpstr>источники</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Курсовая работа  Выполнила, Левкина Елена Александровна, инструктор по физическому воспитанию МБДОУ ДС №55 «Мишутка»     Смоленск 2013.</dc:title>
  <dc:creator>ольга</dc:creator>
  <cp:lastModifiedBy>ольга</cp:lastModifiedBy>
  <cp:revision>8</cp:revision>
  <dcterms:modified xsi:type="dcterms:W3CDTF">2014-12-05T14:03:35Z</dcterms:modified>
</cp:coreProperties>
</file>