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256" r:id="rId2"/>
    <p:sldId id="259" r:id="rId3"/>
    <p:sldId id="264" r:id="rId4"/>
    <p:sldId id="289" r:id="rId5"/>
    <p:sldId id="269" r:id="rId6"/>
    <p:sldId id="288" r:id="rId7"/>
    <p:sldId id="270" r:id="rId8"/>
    <p:sldId id="277" r:id="rId9"/>
    <p:sldId id="268" r:id="rId10"/>
    <p:sldId id="266" r:id="rId11"/>
    <p:sldId id="278" r:id="rId12"/>
    <p:sldId id="279" r:id="rId13"/>
    <p:sldId id="280" r:id="rId14"/>
    <p:sldId id="286" r:id="rId15"/>
    <p:sldId id="284" r:id="rId16"/>
    <p:sldId id="275" r:id="rId17"/>
    <p:sldId id="283" r:id="rId18"/>
    <p:sldId id="28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y5" initials="K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23491B-764B-409C-98E5-854A19F5A899}" type="doc">
      <dgm:prSet loTypeId="urn:microsoft.com/office/officeart/2008/layout/CaptionedPicture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801571-7035-4D8C-BFCC-F4A42D6464B0}">
      <dgm:prSet phldrT="[Текст]" phldr="1"/>
      <dgm:spPr/>
      <dgm:t>
        <a:bodyPr/>
        <a:lstStyle/>
        <a:p>
          <a:endParaRPr lang="ru-RU"/>
        </a:p>
      </dgm:t>
    </dgm:pt>
    <dgm:pt modelId="{B40C73E3-92C9-4E77-8B6D-1FCADA9F4308}" type="parTrans" cxnId="{8D47BAF8-6BFC-46FD-B160-B3A7656BA104}">
      <dgm:prSet/>
      <dgm:spPr/>
      <dgm:t>
        <a:bodyPr/>
        <a:lstStyle/>
        <a:p>
          <a:endParaRPr lang="ru-RU"/>
        </a:p>
      </dgm:t>
    </dgm:pt>
    <dgm:pt modelId="{DBA5273D-8FF0-4643-8F00-C67CD680B978}" type="sibTrans" cxnId="{8D47BAF8-6BFC-46FD-B160-B3A7656BA104}">
      <dgm:prSet/>
      <dgm:spPr/>
      <dgm:t>
        <a:bodyPr/>
        <a:lstStyle/>
        <a:p>
          <a:endParaRPr lang="ru-RU"/>
        </a:p>
      </dgm:t>
    </dgm:pt>
    <dgm:pt modelId="{42DD58FA-98E5-4B1E-9599-935D827D1FA5}">
      <dgm:prSet phldrT="[Текст]"/>
      <dgm:spPr/>
      <dgm:t>
        <a:bodyPr/>
        <a:lstStyle/>
        <a:p>
          <a:r>
            <a:rPr lang="ru-RU" dirty="0" smtClean="0"/>
            <a:t>Красный</a:t>
          </a:r>
          <a:endParaRPr lang="ru-RU" dirty="0"/>
        </a:p>
      </dgm:t>
    </dgm:pt>
    <dgm:pt modelId="{59841296-0B2C-4E6D-9C32-56B4295B19A9}" type="parTrans" cxnId="{BE1D2507-C5B9-48A1-8814-8E1F947B68FA}">
      <dgm:prSet/>
      <dgm:spPr/>
      <dgm:t>
        <a:bodyPr/>
        <a:lstStyle/>
        <a:p>
          <a:endParaRPr lang="ru-RU"/>
        </a:p>
      </dgm:t>
    </dgm:pt>
    <dgm:pt modelId="{F97B5EB2-3C7F-4C78-B0BE-B8A53BE0E14D}" type="sibTrans" cxnId="{BE1D2507-C5B9-48A1-8814-8E1F947B68FA}">
      <dgm:prSet/>
      <dgm:spPr/>
      <dgm:t>
        <a:bodyPr/>
        <a:lstStyle/>
        <a:p>
          <a:endParaRPr lang="ru-RU"/>
        </a:p>
      </dgm:t>
    </dgm:pt>
    <dgm:pt modelId="{48E4A0DE-B369-4407-9F96-4AB54E674B09}">
      <dgm:prSet phldrT="[Текст]" phldr="1"/>
      <dgm:spPr/>
      <dgm:t>
        <a:bodyPr/>
        <a:lstStyle/>
        <a:p>
          <a:endParaRPr lang="ru-RU"/>
        </a:p>
      </dgm:t>
    </dgm:pt>
    <dgm:pt modelId="{4A26E7E6-70BF-4074-A255-E5CCFF3D596C}" type="parTrans" cxnId="{AA650327-7BA7-42C8-AD4F-0B80C20062D6}">
      <dgm:prSet/>
      <dgm:spPr/>
      <dgm:t>
        <a:bodyPr/>
        <a:lstStyle/>
        <a:p>
          <a:endParaRPr lang="ru-RU"/>
        </a:p>
      </dgm:t>
    </dgm:pt>
    <dgm:pt modelId="{94384E4A-E083-4EFC-86AD-3DD4C50C69CF}" type="sibTrans" cxnId="{AA650327-7BA7-42C8-AD4F-0B80C20062D6}">
      <dgm:prSet/>
      <dgm:spPr/>
      <dgm:t>
        <a:bodyPr/>
        <a:lstStyle/>
        <a:p>
          <a:endParaRPr lang="ru-RU"/>
        </a:p>
      </dgm:t>
    </dgm:pt>
    <dgm:pt modelId="{4F2ABDC5-0A6F-461F-858C-EDB2EC632064}">
      <dgm:prSet phldrT="[Текст]"/>
      <dgm:spPr/>
      <dgm:t>
        <a:bodyPr/>
        <a:lstStyle/>
        <a:p>
          <a:r>
            <a:rPr lang="ru-RU" dirty="0" smtClean="0"/>
            <a:t>Жёлтый</a:t>
          </a:r>
          <a:endParaRPr lang="ru-RU" dirty="0"/>
        </a:p>
      </dgm:t>
    </dgm:pt>
    <dgm:pt modelId="{8DD00712-5BCE-4C60-80EE-644AF9AEF28F}" type="parTrans" cxnId="{F2B2D4C1-6592-4CB3-BFED-FE4F764A32D0}">
      <dgm:prSet/>
      <dgm:spPr/>
      <dgm:t>
        <a:bodyPr/>
        <a:lstStyle/>
        <a:p>
          <a:endParaRPr lang="ru-RU"/>
        </a:p>
      </dgm:t>
    </dgm:pt>
    <dgm:pt modelId="{06B9F285-2E8D-44F3-A4F1-00986468E579}" type="sibTrans" cxnId="{F2B2D4C1-6592-4CB3-BFED-FE4F764A32D0}">
      <dgm:prSet/>
      <dgm:spPr/>
      <dgm:t>
        <a:bodyPr/>
        <a:lstStyle/>
        <a:p>
          <a:endParaRPr lang="ru-RU"/>
        </a:p>
      </dgm:t>
    </dgm:pt>
    <dgm:pt modelId="{5050BC82-82D2-47AF-9F92-BD7C95343EC8}">
      <dgm:prSet phldrT="[Текст]" phldr="1"/>
      <dgm:spPr/>
      <dgm:t>
        <a:bodyPr/>
        <a:lstStyle/>
        <a:p>
          <a:endParaRPr lang="ru-RU"/>
        </a:p>
      </dgm:t>
    </dgm:pt>
    <dgm:pt modelId="{F0E55DA4-B79F-490C-B847-63DA87FA85C2}" type="parTrans" cxnId="{4BB5F952-8C32-491A-828A-73900F654DB9}">
      <dgm:prSet/>
      <dgm:spPr/>
      <dgm:t>
        <a:bodyPr/>
        <a:lstStyle/>
        <a:p>
          <a:endParaRPr lang="ru-RU"/>
        </a:p>
      </dgm:t>
    </dgm:pt>
    <dgm:pt modelId="{0F6A4FC9-1044-4ED3-9CCB-F28120EEB018}" type="sibTrans" cxnId="{4BB5F952-8C32-491A-828A-73900F654DB9}">
      <dgm:prSet/>
      <dgm:spPr/>
      <dgm:t>
        <a:bodyPr/>
        <a:lstStyle/>
        <a:p>
          <a:endParaRPr lang="ru-RU"/>
        </a:p>
      </dgm:t>
    </dgm:pt>
    <dgm:pt modelId="{1DD4AFDC-21EB-47CE-842D-A59E7E995152}">
      <dgm:prSet phldrT="[Текст]"/>
      <dgm:spPr/>
      <dgm:t>
        <a:bodyPr/>
        <a:lstStyle/>
        <a:p>
          <a:r>
            <a:rPr lang="ru-RU" dirty="0" smtClean="0"/>
            <a:t>Синий</a:t>
          </a:r>
          <a:endParaRPr lang="ru-RU" dirty="0"/>
        </a:p>
      </dgm:t>
    </dgm:pt>
    <dgm:pt modelId="{2366BECC-90F1-4432-8AC6-77521D2DBCF6}" type="parTrans" cxnId="{BD2EC6D6-0028-49D8-9322-8AF7E07D4696}">
      <dgm:prSet/>
      <dgm:spPr/>
      <dgm:t>
        <a:bodyPr/>
        <a:lstStyle/>
        <a:p>
          <a:endParaRPr lang="ru-RU"/>
        </a:p>
      </dgm:t>
    </dgm:pt>
    <dgm:pt modelId="{742D102E-A247-422D-9436-C6CE34A7F74B}" type="sibTrans" cxnId="{BD2EC6D6-0028-49D8-9322-8AF7E07D4696}">
      <dgm:prSet/>
      <dgm:spPr/>
      <dgm:t>
        <a:bodyPr/>
        <a:lstStyle/>
        <a:p>
          <a:endParaRPr lang="ru-RU"/>
        </a:p>
      </dgm:t>
    </dgm:pt>
    <dgm:pt modelId="{BFBC0417-B4CC-4B4A-8B31-FA55FE9E8599}" type="pres">
      <dgm:prSet presAssocID="{1123491B-764B-409C-98E5-854A19F5A899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F8E326AD-92A5-4BC9-93DD-CEA4827EE360}" type="pres">
      <dgm:prSet presAssocID="{0D801571-7035-4D8C-BFCC-F4A42D6464B0}" presName="composite" presStyleCnt="0">
        <dgm:presLayoutVars>
          <dgm:chMax val="1"/>
          <dgm:chPref val="1"/>
        </dgm:presLayoutVars>
      </dgm:prSet>
      <dgm:spPr/>
    </dgm:pt>
    <dgm:pt modelId="{02611EB7-3D70-4473-9329-5EDC2B903192}" type="pres">
      <dgm:prSet presAssocID="{0D801571-7035-4D8C-BFCC-F4A42D6464B0}" presName="Accent" presStyleLbl="trAlignAcc1" presStyleIdx="0" presStyleCnt="3">
        <dgm:presLayoutVars>
          <dgm:chMax val="0"/>
          <dgm:chPref val="0"/>
        </dgm:presLayoutVars>
      </dgm:prSet>
      <dgm:spPr/>
    </dgm:pt>
    <dgm:pt modelId="{78FD2D68-BB78-40A4-960A-A5D04A760E82}" type="pres">
      <dgm:prSet presAssocID="{0D801571-7035-4D8C-BFCC-F4A42D6464B0}" presName="Image" presStyleLbl="alignImgPlace1" presStyleIdx="0" presStyleCnt="3">
        <dgm:presLayoutVars>
          <dgm:chMax val="0"/>
          <dgm:chPref val="0"/>
        </dgm:presLayoutVars>
      </dgm:prSet>
      <dgm:spPr/>
    </dgm:pt>
    <dgm:pt modelId="{725C6A0A-4209-40F0-8227-43CF9F900C0A}" type="pres">
      <dgm:prSet presAssocID="{0D801571-7035-4D8C-BFCC-F4A42D6464B0}" presName="ChildComposite" presStyleCnt="0"/>
      <dgm:spPr/>
    </dgm:pt>
    <dgm:pt modelId="{BC91D954-9082-4390-AAA2-B12D1A623316}" type="pres">
      <dgm:prSet presAssocID="{0D801571-7035-4D8C-BFCC-F4A42D6464B0}" presName="Child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33E13-AF57-495F-8481-D1824446D699}" type="pres">
      <dgm:prSet presAssocID="{0D801571-7035-4D8C-BFCC-F4A42D6464B0}" presName="Parent" presStyleLbl="revTx" presStyleIdx="0" presStyleCnt="3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6E23F-0DC6-4E95-AB18-9577796442BB}" type="pres">
      <dgm:prSet presAssocID="{DBA5273D-8FF0-4643-8F00-C67CD680B978}" presName="sibTrans" presStyleCnt="0"/>
      <dgm:spPr/>
    </dgm:pt>
    <dgm:pt modelId="{32FB5A2D-D738-4117-B2C9-97FF0BD48CA1}" type="pres">
      <dgm:prSet presAssocID="{48E4A0DE-B369-4407-9F96-4AB54E674B09}" presName="composite" presStyleCnt="0">
        <dgm:presLayoutVars>
          <dgm:chMax val="1"/>
          <dgm:chPref val="1"/>
        </dgm:presLayoutVars>
      </dgm:prSet>
      <dgm:spPr/>
    </dgm:pt>
    <dgm:pt modelId="{7541D4BD-55A0-443A-999A-C5B89D54C4DB}" type="pres">
      <dgm:prSet presAssocID="{48E4A0DE-B369-4407-9F96-4AB54E674B09}" presName="Accent" presStyleLbl="trAlignAcc1" presStyleIdx="1" presStyleCnt="3">
        <dgm:presLayoutVars>
          <dgm:chMax val="0"/>
          <dgm:chPref val="0"/>
        </dgm:presLayoutVars>
      </dgm:prSet>
      <dgm:spPr/>
    </dgm:pt>
    <dgm:pt modelId="{E705BB47-B556-49F3-991A-6391CBCEE839}" type="pres">
      <dgm:prSet presAssocID="{48E4A0DE-B369-4407-9F96-4AB54E674B09}" presName="Image" presStyleLbl="alignImgPlace1" presStyleIdx="1" presStyleCnt="3">
        <dgm:presLayoutVars>
          <dgm:chMax val="0"/>
          <dgm:chPref val="0"/>
        </dgm:presLayoutVars>
      </dgm:prSet>
      <dgm:spPr/>
    </dgm:pt>
    <dgm:pt modelId="{118684E6-4263-49ED-BBE0-E41FF652499E}" type="pres">
      <dgm:prSet presAssocID="{48E4A0DE-B369-4407-9F96-4AB54E674B09}" presName="ChildComposite" presStyleCnt="0"/>
      <dgm:spPr/>
    </dgm:pt>
    <dgm:pt modelId="{A45224CC-45E6-4BB3-A49A-18F3BF58DED3}" type="pres">
      <dgm:prSet presAssocID="{48E4A0DE-B369-4407-9F96-4AB54E674B09}" presName="Child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57AE1-F5CF-40B9-9A7E-F41B5037228E}" type="pres">
      <dgm:prSet presAssocID="{48E4A0DE-B369-4407-9F96-4AB54E674B09}" presName="Parent" presStyleLbl="revTx" presStyleIdx="1" presStyleCnt="3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6FDEE-7E4B-4007-8099-67C108155808}" type="pres">
      <dgm:prSet presAssocID="{94384E4A-E083-4EFC-86AD-3DD4C50C69CF}" presName="sibTrans" presStyleCnt="0"/>
      <dgm:spPr/>
    </dgm:pt>
    <dgm:pt modelId="{337A4EBF-2325-4FBF-8E0D-C19E7102FB7E}" type="pres">
      <dgm:prSet presAssocID="{5050BC82-82D2-47AF-9F92-BD7C95343EC8}" presName="composite" presStyleCnt="0">
        <dgm:presLayoutVars>
          <dgm:chMax val="1"/>
          <dgm:chPref val="1"/>
        </dgm:presLayoutVars>
      </dgm:prSet>
      <dgm:spPr/>
    </dgm:pt>
    <dgm:pt modelId="{51513224-3E37-4F51-90CF-F20221D79175}" type="pres">
      <dgm:prSet presAssocID="{5050BC82-82D2-47AF-9F92-BD7C95343EC8}" presName="Accent" presStyleLbl="trAlignAcc1" presStyleIdx="2" presStyleCnt="3">
        <dgm:presLayoutVars>
          <dgm:chMax val="0"/>
          <dgm:chPref val="0"/>
        </dgm:presLayoutVars>
      </dgm:prSet>
      <dgm:spPr/>
    </dgm:pt>
    <dgm:pt modelId="{EAA8896B-6489-45A3-A093-CCFACC947620}" type="pres">
      <dgm:prSet presAssocID="{5050BC82-82D2-47AF-9F92-BD7C95343EC8}" presName="Image" presStyleLbl="alignImgPlace1" presStyleIdx="2" presStyleCnt="3" custLinFactNeighborX="3017" custLinFactNeighborY="-962">
        <dgm:presLayoutVars>
          <dgm:chMax val="0"/>
          <dgm:chPref val="0"/>
        </dgm:presLayoutVars>
      </dgm:prSet>
      <dgm:spPr/>
    </dgm:pt>
    <dgm:pt modelId="{2C145A61-C517-4323-BA1B-CD957306F74F}" type="pres">
      <dgm:prSet presAssocID="{5050BC82-82D2-47AF-9F92-BD7C95343EC8}" presName="ChildComposite" presStyleCnt="0"/>
      <dgm:spPr/>
    </dgm:pt>
    <dgm:pt modelId="{F77A221B-996D-4695-A021-ACC415B500D4}" type="pres">
      <dgm:prSet presAssocID="{5050BC82-82D2-47AF-9F92-BD7C95343EC8}" presName="Child" presStyleLbl="node1" presStyleIdx="2" presStyleCnt="3" custLinFactNeighborX="-515" custLinFactNeighborY="90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C7861-7B80-47ED-BB81-EAF3214406CA}" type="pres">
      <dgm:prSet presAssocID="{5050BC82-82D2-47AF-9F92-BD7C95343EC8}" presName="Parent" presStyleLbl="revTx" presStyleIdx="2" presStyleCnt="3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B2D4C1-6592-4CB3-BFED-FE4F764A32D0}" srcId="{48E4A0DE-B369-4407-9F96-4AB54E674B09}" destId="{4F2ABDC5-0A6F-461F-858C-EDB2EC632064}" srcOrd="0" destOrd="0" parTransId="{8DD00712-5BCE-4C60-80EE-644AF9AEF28F}" sibTransId="{06B9F285-2E8D-44F3-A4F1-00986468E579}"/>
    <dgm:cxn modelId="{255E2373-8553-48AD-B0B6-7EB4F7FBFDBD}" type="presOf" srcId="{0D801571-7035-4D8C-BFCC-F4A42D6464B0}" destId="{3DF33E13-AF57-495F-8481-D1824446D699}" srcOrd="0" destOrd="0" presId="urn:microsoft.com/office/officeart/2008/layout/CaptionedPictures"/>
    <dgm:cxn modelId="{BE1D2507-C5B9-48A1-8814-8E1F947B68FA}" srcId="{0D801571-7035-4D8C-BFCC-F4A42D6464B0}" destId="{42DD58FA-98E5-4B1E-9599-935D827D1FA5}" srcOrd="0" destOrd="0" parTransId="{59841296-0B2C-4E6D-9C32-56B4295B19A9}" sibTransId="{F97B5EB2-3C7F-4C78-B0BE-B8A53BE0E14D}"/>
    <dgm:cxn modelId="{70A09F12-B316-45A9-AAC0-758332D0FB88}" type="presOf" srcId="{4F2ABDC5-0A6F-461F-858C-EDB2EC632064}" destId="{A45224CC-45E6-4BB3-A49A-18F3BF58DED3}" srcOrd="0" destOrd="0" presId="urn:microsoft.com/office/officeart/2008/layout/CaptionedPictures"/>
    <dgm:cxn modelId="{AA650327-7BA7-42C8-AD4F-0B80C20062D6}" srcId="{1123491B-764B-409C-98E5-854A19F5A899}" destId="{48E4A0DE-B369-4407-9F96-4AB54E674B09}" srcOrd="1" destOrd="0" parTransId="{4A26E7E6-70BF-4074-A255-E5CCFF3D596C}" sibTransId="{94384E4A-E083-4EFC-86AD-3DD4C50C69CF}"/>
    <dgm:cxn modelId="{BD2EC6D6-0028-49D8-9322-8AF7E07D4696}" srcId="{5050BC82-82D2-47AF-9F92-BD7C95343EC8}" destId="{1DD4AFDC-21EB-47CE-842D-A59E7E995152}" srcOrd="0" destOrd="0" parTransId="{2366BECC-90F1-4432-8AC6-77521D2DBCF6}" sibTransId="{742D102E-A247-422D-9436-C6CE34A7F74B}"/>
    <dgm:cxn modelId="{4BB5F952-8C32-491A-828A-73900F654DB9}" srcId="{1123491B-764B-409C-98E5-854A19F5A899}" destId="{5050BC82-82D2-47AF-9F92-BD7C95343EC8}" srcOrd="2" destOrd="0" parTransId="{F0E55DA4-B79F-490C-B847-63DA87FA85C2}" sibTransId="{0F6A4FC9-1044-4ED3-9CCB-F28120EEB018}"/>
    <dgm:cxn modelId="{8D47BAF8-6BFC-46FD-B160-B3A7656BA104}" srcId="{1123491B-764B-409C-98E5-854A19F5A899}" destId="{0D801571-7035-4D8C-BFCC-F4A42D6464B0}" srcOrd="0" destOrd="0" parTransId="{B40C73E3-92C9-4E77-8B6D-1FCADA9F4308}" sibTransId="{DBA5273D-8FF0-4643-8F00-C67CD680B978}"/>
    <dgm:cxn modelId="{06F034D7-DA07-4791-8DB6-64E96784FE33}" type="presOf" srcId="{1DD4AFDC-21EB-47CE-842D-A59E7E995152}" destId="{F77A221B-996D-4695-A021-ACC415B500D4}" srcOrd="0" destOrd="0" presId="urn:microsoft.com/office/officeart/2008/layout/CaptionedPictures"/>
    <dgm:cxn modelId="{7EE6C592-FEA7-4C53-830F-B2EE5CA8D8DA}" type="presOf" srcId="{5050BC82-82D2-47AF-9F92-BD7C95343EC8}" destId="{567C7861-7B80-47ED-BB81-EAF3214406CA}" srcOrd="0" destOrd="0" presId="urn:microsoft.com/office/officeart/2008/layout/CaptionedPictures"/>
    <dgm:cxn modelId="{7F746BAF-1105-49FF-BD3F-0607AB9EC215}" type="presOf" srcId="{42DD58FA-98E5-4B1E-9599-935D827D1FA5}" destId="{BC91D954-9082-4390-AAA2-B12D1A623316}" srcOrd="0" destOrd="0" presId="urn:microsoft.com/office/officeart/2008/layout/CaptionedPictures"/>
    <dgm:cxn modelId="{ECB0F734-638B-4814-AFF6-B655C2AE32F9}" type="presOf" srcId="{1123491B-764B-409C-98E5-854A19F5A899}" destId="{BFBC0417-B4CC-4B4A-8B31-FA55FE9E8599}" srcOrd="0" destOrd="0" presId="urn:microsoft.com/office/officeart/2008/layout/CaptionedPictures"/>
    <dgm:cxn modelId="{C4F1F02F-26DC-4A46-8DFE-C50CF6B63457}" type="presOf" srcId="{48E4A0DE-B369-4407-9F96-4AB54E674B09}" destId="{02457AE1-F5CF-40B9-9A7E-F41B5037228E}" srcOrd="0" destOrd="0" presId="urn:microsoft.com/office/officeart/2008/layout/CaptionedPictures"/>
    <dgm:cxn modelId="{ABD7414B-CFA5-4CFB-A2ED-7E5C63B61F7C}" type="presParOf" srcId="{BFBC0417-B4CC-4B4A-8B31-FA55FE9E8599}" destId="{F8E326AD-92A5-4BC9-93DD-CEA4827EE360}" srcOrd="0" destOrd="0" presId="urn:microsoft.com/office/officeart/2008/layout/CaptionedPictures"/>
    <dgm:cxn modelId="{F50A00C6-94F0-449E-A211-310926601967}" type="presParOf" srcId="{F8E326AD-92A5-4BC9-93DD-CEA4827EE360}" destId="{02611EB7-3D70-4473-9329-5EDC2B903192}" srcOrd="0" destOrd="0" presId="urn:microsoft.com/office/officeart/2008/layout/CaptionedPictures"/>
    <dgm:cxn modelId="{01676AAC-B917-4A81-A195-F751A2131EF0}" type="presParOf" srcId="{F8E326AD-92A5-4BC9-93DD-CEA4827EE360}" destId="{78FD2D68-BB78-40A4-960A-A5D04A760E82}" srcOrd="1" destOrd="0" presId="urn:microsoft.com/office/officeart/2008/layout/CaptionedPictures"/>
    <dgm:cxn modelId="{57313C1C-F460-475F-BBE0-B246E592ECE7}" type="presParOf" srcId="{F8E326AD-92A5-4BC9-93DD-CEA4827EE360}" destId="{725C6A0A-4209-40F0-8227-43CF9F900C0A}" srcOrd="2" destOrd="0" presId="urn:microsoft.com/office/officeart/2008/layout/CaptionedPictures"/>
    <dgm:cxn modelId="{B45D2998-4923-4A72-AF74-B8FAA17D02DC}" type="presParOf" srcId="{725C6A0A-4209-40F0-8227-43CF9F900C0A}" destId="{BC91D954-9082-4390-AAA2-B12D1A623316}" srcOrd="0" destOrd="0" presId="urn:microsoft.com/office/officeart/2008/layout/CaptionedPictures"/>
    <dgm:cxn modelId="{16751344-0EE0-4A74-9B51-E278CCF8163D}" type="presParOf" srcId="{725C6A0A-4209-40F0-8227-43CF9F900C0A}" destId="{3DF33E13-AF57-495F-8481-D1824446D699}" srcOrd="1" destOrd="0" presId="urn:microsoft.com/office/officeart/2008/layout/CaptionedPictures"/>
    <dgm:cxn modelId="{2865CE93-B1A1-4230-B325-E09FB276A0D7}" type="presParOf" srcId="{BFBC0417-B4CC-4B4A-8B31-FA55FE9E8599}" destId="{7006E23F-0DC6-4E95-AB18-9577796442BB}" srcOrd="1" destOrd="0" presId="urn:microsoft.com/office/officeart/2008/layout/CaptionedPictures"/>
    <dgm:cxn modelId="{417F7DDC-08B7-49C9-82EA-3028AB7B3110}" type="presParOf" srcId="{BFBC0417-B4CC-4B4A-8B31-FA55FE9E8599}" destId="{32FB5A2D-D738-4117-B2C9-97FF0BD48CA1}" srcOrd="2" destOrd="0" presId="urn:microsoft.com/office/officeart/2008/layout/CaptionedPictures"/>
    <dgm:cxn modelId="{C2F618A5-393F-4B14-849C-7B9C71AC9C3B}" type="presParOf" srcId="{32FB5A2D-D738-4117-B2C9-97FF0BD48CA1}" destId="{7541D4BD-55A0-443A-999A-C5B89D54C4DB}" srcOrd="0" destOrd="0" presId="urn:microsoft.com/office/officeart/2008/layout/CaptionedPictures"/>
    <dgm:cxn modelId="{6F4192C5-570F-4F2A-8556-78AC44206B6F}" type="presParOf" srcId="{32FB5A2D-D738-4117-B2C9-97FF0BD48CA1}" destId="{E705BB47-B556-49F3-991A-6391CBCEE839}" srcOrd="1" destOrd="0" presId="urn:microsoft.com/office/officeart/2008/layout/CaptionedPictures"/>
    <dgm:cxn modelId="{E5D20BE6-022C-4AEA-8632-42D0677B47EB}" type="presParOf" srcId="{32FB5A2D-D738-4117-B2C9-97FF0BD48CA1}" destId="{118684E6-4263-49ED-BBE0-E41FF652499E}" srcOrd="2" destOrd="0" presId="urn:microsoft.com/office/officeart/2008/layout/CaptionedPictures"/>
    <dgm:cxn modelId="{2AE3C912-43E3-4436-9061-BE534641E7FA}" type="presParOf" srcId="{118684E6-4263-49ED-BBE0-E41FF652499E}" destId="{A45224CC-45E6-4BB3-A49A-18F3BF58DED3}" srcOrd="0" destOrd="0" presId="urn:microsoft.com/office/officeart/2008/layout/CaptionedPictures"/>
    <dgm:cxn modelId="{0CDFDDF2-3BEE-43A0-9D38-85A2C9A28337}" type="presParOf" srcId="{118684E6-4263-49ED-BBE0-E41FF652499E}" destId="{02457AE1-F5CF-40B9-9A7E-F41B5037228E}" srcOrd="1" destOrd="0" presId="urn:microsoft.com/office/officeart/2008/layout/CaptionedPictures"/>
    <dgm:cxn modelId="{182F88E2-0170-4C53-9DE0-EAF55B727953}" type="presParOf" srcId="{BFBC0417-B4CC-4B4A-8B31-FA55FE9E8599}" destId="{5F46FDEE-7E4B-4007-8099-67C108155808}" srcOrd="3" destOrd="0" presId="urn:microsoft.com/office/officeart/2008/layout/CaptionedPictures"/>
    <dgm:cxn modelId="{25FDAE27-1533-4795-A808-192EF1FF4C21}" type="presParOf" srcId="{BFBC0417-B4CC-4B4A-8B31-FA55FE9E8599}" destId="{337A4EBF-2325-4FBF-8E0D-C19E7102FB7E}" srcOrd="4" destOrd="0" presId="urn:microsoft.com/office/officeart/2008/layout/CaptionedPictures"/>
    <dgm:cxn modelId="{65D3D2AF-991C-4EB1-85C7-B38E2A287DCF}" type="presParOf" srcId="{337A4EBF-2325-4FBF-8E0D-C19E7102FB7E}" destId="{51513224-3E37-4F51-90CF-F20221D79175}" srcOrd="0" destOrd="0" presId="urn:microsoft.com/office/officeart/2008/layout/CaptionedPictures"/>
    <dgm:cxn modelId="{70F65A09-7957-449F-B73A-B65FD4655BCF}" type="presParOf" srcId="{337A4EBF-2325-4FBF-8E0D-C19E7102FB7E}" destId="{EAA8896B-6489-45A3-A093-CCFACC947620}" srcOrd="1" destOrd="0" presId="urn:microsoft.com/office/officeart/2008/layout/CaptionedPictures"/>
    <dgm:cxn modelId="{A9C04CF5-4476-41A2-97E7-378B076580E0}" type="presParOf" srcId="{337A4EBF-2325-4FBF-8E0D-C19E7102FB7E}" destId="{2C145A61-C517-4323-BA1B-CD957306F74F}" srcOrd="2" destOrd="0" presId="urn:microsoft.com/office/officeart/2008/layout/CaptionedPictures"/>
    <dgm:cxn modelId="{59060288-D834-43F6-86A9-AB888EDAD0D9}" type="presParOf" srcId="{2C145A61-C517-4323-BA1B-CD957306F74F}" destId="{F77A221B-996D-4695-A021-ACC415B500D4}" srcOrd="0" destOrd="0" presId="urn:microsoft.com/office/officeart/2008/layout/CaptionedPictures"/>
    <dgm:cxn modelId="{6CF0E34F-A45E-494A-BEAF-1082756F3B6E}" type="presParOf" srcId="{2C145A61-C517-4323-BA1B-CD957306F74F}" destId="{567C7861-7B80-47ED-BB81-EAF3214406CA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A62C10-E099-419B-A459-F323FADACACB}" type="doc">
      <dgm:prSet loTypeId="urn:microsoft.com/office/officeart/2008/layout/CaptionedPicture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5F34C4-6849-44ED-86CE-97520123B043}">
      <dgm:prSet phldrT="[Текст]" phldr="1"/>
      <dgm:spPr/>
      <dgm:t>
        <a:bodyPr/>
        <a:lstStyle/>
        <a:p>
          <a:endParaRPr lang="ru-RU"/>
        </a:p>
      </dgm:t>
    </dgm:pt>
    <dgm:pt modelId="{F340382B-7A0B-4052-BBC3-12871D386E72}" type="parTrans" cxnId="{4886E599-B005-4D78-AAF8-830DB09A204E}">
      <dgm:prSet/>
      <dgm:spPr/>
      <dgm:t>
        <a:bodyPr/>
        <a:lstStyle/>
        <a:p>
          <a:endParaRPr lang="ru-RU"/>
        </a:p>
      </dgm:t>
    </dgm:pt>
    <dgm:pt modelId="{C0A6284D-58BA-4C10-ABEE-815F2DDBF8E5}" type="sibTrans" cxnId="{4886E599-B005-4D78-AAF8-830DB09A204E}">
      <dgm:prSet/>
      <dgm:spPr/>
      <dgm:t>
        <a:bodyPr/>
        <a:lstStyle/>
        <a:p>
          <a:endParaRPr lang="ru-RU"/>
        </a:p>
      </dgm:t>
    </dgm:pt>
    <dgm:pt modelId="{0D28004F-A436-4802-942F-EEB9ED9C39A2}">
      <dgm:prSet phldrT="[Текст]"/>
      <dgm:spPr/>
      <dgm:t>
        <a:bodyPr/>
        <a:lstStyle/>
        <a:p>
          <a:r>
            <a:rPr lang="ru-RU" dirty="0" smtClean="0"/>
            <a:t>Чёрный</a:t>
          </a:r>
          <a:endParaRPr lang="ru-RU" dirty="0"/>
        </a:p>
      </dgm:t>
    </dgm:pt>
    <dgm:pt modelId="{10BE1ABE-C9CF-4ACB-ACE3-3E4A0D6CDFE5}" type="parTrans" cxnId="{FAABC9A2-BEEF-430E-AD48-926169D10B21}">
      <dgm:prSet/>
      <dgm:spPr/>
      <dgm:t>
        <a:bodyPr/>
        <a:lstStyle/>
        <a:p>
          <a:endParaRPr lang="ru-RU"/>
        </a:p>
      </dgm:t>
    </dgm:pt>
    <dgm:pt modelId="{28770A58-063F-4E79-92A7-1AEE0672F20E}" type="sibTrans" cxnId="{FAABC9A2-BEEF-430E-AD48-926169D10B21}">
      <dgm:prSet/>
      <dgm:spPr/>
      <dgm:t>
        <a:bodyPr/>
        <a:lstStyle/>
        <a:p>
          <a:endParaRPr lang="ru-RU"/>
        </a:p>
      </dgm:t>
    </dgm:pt>
    <dgm:pt modelId="{4FF6A95A-4B5E-498A-9940-57F3EEAF4A3C}">
      <dgm:prSet phldrT="[Текст]" phldr="1"/>
      <dgm:spPr/>
      <dgm:t>
        <a:bodyPr/>
        <a:lstStyle/>
        <a:p>
          <a:endParaRPr lang="ru-RU"/>
        </a:p>
      </dgm:t>
    </dgm:pt>
    <dgm:pt modelId="{9F6605E0-DE78-4E2A-9A88-A72BA5DB9698}" type="parTrans" cxnId="{856DC9B6-6352-4DA2-8A4F-F44E92ECE3B4}">
      <dgm:prSet/>
      <dgm:spPr/>
      <dgm:t>
        <a:bodyPr/>
        <a:lstStyle/>
        <a:p>
          <a:endParaRPr lang="ru-RU"/>
        </a:p>
      </dgm:t>
    </dgm:pt>
    <dgm:pt modelId="{87CD0CFD-E62B-47A0-ADDF-5A5ACD56EFBA}" type="sibTrans" cxnId="{856DC9B6-6352-4DA2-8A4F-F44E92ECE3B4}">
      <dgm:prSet/>
      <dgm:spPr/>
      <dgm:t>
        <a:bodyPr/>
        <a:lstStyle/>
        <a:p>
          <a:endParaRPr lang="ru-RU"/>
        </a:p>
      </dgm:t>
    </dgm:pt>
    <dgm:pt modelId="{B09AB629-E0B7-403B-8FFA-2954A29AAE51}">
      <dgm:prSet phldrT="[Текст]"/>
      <dgm:spPr/>
      <dgm:t>
        <a:bodyPr/>
        <a:lstStyle/>
        <a:p>
          <a:r>
            <a:rPr lang="ru-RU" dirty="0" smtClean="0"/>
            <a:t>Белый</a:t>
          </a:r>
          <a:endParaRPr lang="ru-RU" dirty="0"/>
        </a:p>
      </dgm:t>
    </dgm:pt>
    <dgm:pt modelId="{5F5073C7-4704-4C1B-9BFA-6C572F297845}" type="parTrans" cxnId="{EA278180-B9E3-4245-8F19-5CF5F1884BAB}">
      <dgm:prSet/>
      <dgm:spPr/>
      <dgm:t>
        <a:bodyPr/>
        <a:lstStyle/>
        <a:p>
          <a:endParaRPr lang="ru-RU"/>
        </a:p>
      </dgm:t>
    </dgm:pt>
    <dgm:pt modelId="{78458E0B-C337-46AD-9DDC-F5D0A24EE088}" type="sibTrans" cxnId="{EA278180-B9E3-4245-8F19-5CF5F1884BAB}">
      <dgm:prSet/>
      <dgm:spPr/>
      <dgm:t>
        <a:bodyPr/>
        <a:lstStyle/>
        <a:p>
          <a:endParaRPr lang="ru-RU"/>
        </a:p>
      </dgm:t>
    </dgm:pt>
    <dgm:pt modelId="{157A5B99-050B-4DBE-B43F-A80DD09E0756}">
      <dgm:prSet phldrT="[Текст]" phldr="1"/>
      <dgm:spPr/>
      <dgm:t>
        <a:bodyPr/>
        <a:lstStyle/>
        <a:p>
          <a:endParaRPr lang="ru-RU"/>
        </a:p>
      </dgm:t>
    </dgm:pt>
    <dgm:pt modelId="{C4472197-4DE4-4CF0-A48E-3E4F6EA01808}" type="parTrans" cxnId="{D9FF89CC-D177-4E3E-94B2-B50B5DE58801}">
      <dgm:prSet/>
      <dgm:spPr/>
      <dgm:t>
        <a:bodyPr/>
        <a:lstStyle/>
        <a:p>
          <a:endParaRPr lang="ru-RU"/>
        </a:p>
      </dgm:t>
    </dgm:pt>
    <dgm:pt modelId="{1A219C80-9E91-4EDC-B161-53E9166562AC}" type="sibTrans" cxnId="{D9FF89CC-D177-4E3E-94B2-B50B5DE58801}">
      <dgm:prSet/>
      <dgm:spPr/>
      <dgm:t>
        <a:bodyPr/>
        <a:lstStyle/>
        <a:p>
          <a:endParaRPr lang="ru-RU"/>
        </a:p>
      </dgm:t>
    </dgm:pt>
    <dgm:pt modelId="{30E4A67E-70AA-48A7-BE4B-3E0EF5AF1F6E}">
      <dgm:prSet phldrT="[Текст]"/>
      <dgm:spPr/>
      <dgm:t>
        <a:bodyPr/>
        <a:lstStyle/>
        <a:p>
          <a:r>
            <a:rPr lang="ru-RU" dirty="0" smtClean="0"/>
            <a:t>Серый</a:t>
          </a:r>
          <a:endParaRPr lang="ru-RU" dirty="0"/>
        </a:p>
      </dgm:t>
    </dgm:pt>
    <dgm:pt modelId="{38EBB48D-3C09-4FA4-B171-83675CFD6E8A}" type="parTrans" cxnId="{C0EBC4EF-DEA3-495F-8B6A-10DFBF4645CA}">
      <dgm:prSet/>
      <dgm:spPr/>
      <dgm:t>
        <a:bodyPr/>
        <a:lstStyle/>
        <a:p>
          <a:endParaRPr lang="ru-RU"/>
        </a:p>
      </dgm:t>
    </dgm:pt>
    <dgm:pt modelId="{DC958B00-9312-49D6-8176-53EDEF43187A}" type="sibTrans" cxnId="{C0EBC4EF-DEA3-495F-8B6A-10DFBF4645CA}">
      <dgm:prSet/>
      <dgm:spPr/>
      <dgm:t>
        <a:bodyPr/>
        <a:lstStyle/>
        <a:p>
          <a:endParaRPr lang="ru-RU"/>
        </a:p>
      </dgm:t>
    </dgm:pt>
    <dgm:pt modelId="{AD1FF1AD-4CCE-4D61-9129-976DEB49CB7B}" type="pres">
      <dgm:prSet presAssocID="{70A62C10-E099-419B-A459-F323FADACACB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008AD14C-C876-448E-9855-5BBDBD94CE04}" type="pres">
      <dgm:prSet presAssocID="{D05F34C4-6849-44ED-86CE-97520123B043}" presName="composite" presStyleCnt="0">
        <dgm:presLayoutVars>
          <dgm:chMax val="1"/>
          <dgm:chPref val="1"/>
        </dgm:presLayoutVars>
      </dgm:prSet>
      <dgm:spPr/>
    </dgm:pt>
    <dgm:pt modelId="{992F8819-DC68-41FF-8AC7-F66DBFE3E0C8}" type="pres">
      <dgm:prSet presAssocID="{D05F34C4-6849-44ED-86CE-97520123B043}" presName="Accent" presStyleLbl="trAlignAcc1" presStyleIdx="0" presStyleCnt="3">
        <dgm:presLayoutVars>
          <dgm:chMax val="0"/>
          <dgm:chPref val="0"/>
        </dgm:presLayoutVars>
      </dgm:prSet>
      <dgm:spPr/>
    </dgm:pt>
    <dgm:pt modelId="{78CB3C93-0953-44A7-9366-C1C4E79C0FD7}" type="pres">
      <dgm:prSet presAssocID="{D05F34C4-6849-44ED-86CE-97520123B043}" presName="Image" presStyleLbl="alignImgPlace1" presStyleIdx="0" presStyleCnt="3">
        <dgm:presLayoutVars>
          <dgm:chMax val="0"/>
          <dgm:chPref val="0"/>
        </dgm:presLayoutVars>
      </dgm:prSet>
      <dgm:spPr/>
    </dgm:pt>
    <dgm:pt modelId="{8385E4C9-AB27-4DA0-9840-51C498A93A78}" type="pres">
      <dgm:prSet presAssocID="{D05F34C4-6849-44ED-86CE-97520123B043}" presName="ChildComposite" presStyleCnt="0"/>
      <dgm:spPr/>
    </dgm:pt>
    <dgm:pt modelId="{8B946BEB-6E56-444A-9318-3BF61DB61F24}" type="pres">
      <dgm:prSet presAssocID="{D05F34C4-6849-44ED-86CE-97520123B043}" presName="Child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CB8224-2BEC-4C73-A740-71642F82F059}" type="pres">
      <dgm:prSet presAssocID="{D05F34C4-6849-44ED-86CE-97520123B043}" presName="Parent" presStyleLbl="revTx" presStyleIdx="0" presStyleCnt="3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A04DBA-026D-4D1B-A715-6E920B4381C4}" type="pres">
      <dgm:prSet presAssocID="{C0A6284D-58BA-4C10-ABEE-815F2DDBF8E5}" presName="sibTrans" presStyleCnt="0"/>
      <dgm:spPr/>
    </dgm:pt>
    <dgm:pt modelId="{DB494EE9-8448-4D46-9EDB-AC0DE1CA3D2D}" type="pres">
      <dgm:prSet presAssocID="{4FF6A95A-4B5E-498A-9940-57F3EEAF4A3C}" presName="composite" presStyleCnt="0">
        <dgm:presLayoutVars>
          <dgm:chMax val="1"/>
          <dgm:chPref val="1"/>
        </dgm:presLayoutVars>
      </dgm:prSet>
      <dgm:spPr/>
    </dgm:pt>
    <dgm:pt modelId="{C42F2D5F-CD4B-4750-B54E-038C7A7065C4}" type="pres">
      <dgm:prSet presAssocID="{4FF6A95A-4B5E-498A-9940-57F3EEAF4A3C}" presName="Accent" presStyleLbl="trAlignAcc1" presStyleIdx="1" presStyleCnt="3">
        <dgm:presLayoutVars>
          <dgm:chMax val="0"/>
          <dgm:chPref val="0"/>
        </dgm:presLayoutVars>
      </dgm:prSet>
      <dgm:spPr/>
    </dgm:pt>
    <dgm:pt modelId="{789EB1BE-C0CE-48F0-89C4-2C2EBD1CBE95}" type="pres">
      <dgm:prSet presAssocID="{4FF6A95A-4B5E-498A-9940-57F3EEAF4A3C}" presName="Image" presStyleLbl="alignImgPlace1" presStyleIdx="1" presStyleCnt="3">
        <dgm:presLayoutVars>
          <dgm:chMax val="0"/>
          <dgm:chPref val="0"/>
        </dgm:presLayoutVars>
      </dgm:prSet>
      <dgm:spPr/>
    </dgm:pt>
    <dgm:pt modelId="{A2EBDBF9-F65F-4F5C-9F11-5C62827EF495}" type="pres">
      <dgm:prSet presAssocID="{4FF6A95A-4B5E-498A-9940-57F3EEAF4A3C}" presName="ChildComposite" presStyleCnt="0"/>
      <dgm:spPr/>
    </dgm:pt>
    <dgm:pt modelId="{0EEEAB13-B910-4C97-AA1E-825A1E692D26}" type="pres">
      <dgm:prSet presAssocID="{4FF6A95A-4B5E-498A-9940-57F3EEAF4A3C}" presName="Child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222B77-7C02-479E-A732-F25B27324669}" type="pres">
      <dgm:prSet presAssocID="{4FF6A95A-4B5E-498A-9940-57F3EEAF4A3C}" presName="Parent" presStyleLbl="revTx" presStyleIdx="1" presStyleCnt="3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358BB7-C3D2-42FF-9359-21855D0C14B8}" type="pres">
      <dgm:prSet presAssocID="{87CD0CFD-E62B-47A0-ADDF-5A5ACD56EFBA}" presName="sibTrans" presStyleCnt="0"/>
      <dgm:spPr/>
    </dgm:pt>
    <dgm:pt modelId="{5B603393-579F-4FF4-BB6D-604A054773C5}" type="pres">
      <dgm:prSet presAssocID="{157A5B99-050B-4DBE-B43F-A80DD09E0756}" presName="composite" presStyleCnt="0">
        <dgm:presLayoutVars>
          <dgm:chMax val="1"/>
          <dgm:chPref val="1"/>
        </dgm:presLayoutVars>
      </dgm:prSet>
      <dgm:spPr/>
    </dgm:pt>
    <dgm:pt modelId="{18578594-72AE-41F7-A83D-52934D48FAB9}" type="pres">
      <dgm:prSet presAssocID="{157A5B99-050B-4DBE-B43F-A80DD09E0756}" presName="Accent" presStyleLbl="trAlignAcc1" presStyleIdx="2" presStyleCnt="3">
        <dgm:presLayoutVars>
          <dgm:chMax val="0"/>
          <dgm:chPref val="0"/>
        </dgm:presLayoutVars>
      </dgm:prSet>
      <dgm:spPr/>
    </dgm:pt>
    <dgm:pt modelId="{FB79FF2C-AA95-4650-A60F-60693B989B28}" type="pres">
      <dgm:prSet presAssocID="{157A5B99-050B-4DBE-B43F-A80DD09E0756}" presName="Image" presStyleLbl="alignImgPlace1" presStyleIdx="2" presStyleCnt="3">
        <dgm:presLayoutVars>
          <dgm:chMax val="0"/>
          <dgm:chPref val="0"/>
        </dgm:presLayoutVars>
      </dgm:prSet>
      <dgm:spPr/>
    </dgm:pt>
    <dgm:pt modelId="{DFD73684-162E-46DC-ACC1-F8CFF5220646}" type="pres">
      <dgm:prSet presAssocID="{157A5B99-050B-4DBE-B43F-A80DD09E0756}" presName="ChildComposite" presStyleCnt="0"/>
      <dgm:spPr/>
    </dgm:pt>
    <dgm:pt modelId="{863677C7-7526-4647-B323-9A8FDD1628BA}" type="pres">
      <dgm:prSet presAssocID="{157A5B99-050B-4DBE-B43F-A80DD09E0756}" presName="Child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8102A-BE08-43B6-A71C-CBEB7394F53B}" type="pres">
      <dgm:prSet presAssocID="{157A5B99-050B-4DBE-B43F-A80DD09E0756}" presName="Parent" presStyleLbl="revTx" presStyleIdx="2" presStyleCnt="3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B74F6B-597D-436A-9B3C-A38F0233B4C3}" type="presOf" srcId="{D05F34C4-6849-44ED-86CE-97520123B043}" destId="{42CB8224-2BEC-4C73-A740-71642F82F059}" srcOrd="0" destOrd="0" presId="urn:microsoft.com/office/officeart/2008/layout/CaptionedPictures"/>
    <dgm:cxn modelId="{D9FF89CC-D177-4E3E-94B2-B50B5DE58801}" srcId="{70A62C10-E099-419B-A459-F323FADACACB}" destId="{157A5B99-050B-4DBE-B43F-A80DD09E0756}" srcOrd="2" destOrd="0" parTransId="{C4472197-4DE4-4CF0-A48E-3E4F6EA01808}" sibTransId="{1A219C80-9E91-4EDC-B161-53E9166562AC}"/>
    <dgm:cxn modelId="{EA278180-B9E3-4245-8F19-5CF5F1884BAB}" srcId="{4FF6A95A-4B5E-498A-9940-57F3EEAF4A3C}" destId="{B09AB629-E0B7-403B-8FFA-2954A29AAE51}" srcOrd="0" destOrd="0" parTransId="{5F5073C7-4704-4C1B-9BFA-6C572F297845}" sibTransId="{78458E0B-C337-46AD-9DDC-F5D0A24EE088}"/>
    <dgm:cxn modelId="{022D9E28-A60F-4DAF-A096-CFDDCA68EE64}" type="presOf" srcId="{4FF6A95A-4B5E-498A-9940-57F3EEAF4A3C}" destId="{B9222B77-7C02-479E-A732-F25B27324669}" srcOrd="0" destOrd="0" presId="urn:microsoft.com/office/officeart/2008/layout/CaptionedPictures"/>
    <dgm:cxn modelId="{3264113F-A923-4093-A66F-48A21A09E5E6}" type="presOf" srcId="{30E4A67E-70AA-48A7-BE4B-3E0EF5AF1F6E}" destId="{863677C7-7526-4647-B323-9A8FDD1628BA}" srcOrd="0" destOrd="0" presId="urn:microsoft.com/office/officeart/2008/layout/CaptionedPictures"/>
    <dgm:cxn modelId="{856DC9B6-6352-4DA2-8A4F-F44E92ECE3B4}" srcId="{70A62C10-E099-419B-A459-F323FADACACB}" destId="{4FF6A95A-4B5E-498A-9940-57F3EEAF4A3C}" srcOrd="1" destOrd="0" parTransId="{9F6605E0-DE78-4E2A-9A88-A72BA5DB9698}" sibTransId="{87CD0CFD-E62B-47A0-ADDF-5A5ACD56EFBA}"/>
    <dgm:cxn modelId="{290B3515-7240-4672-85D5-B4175003A1A0}" type="presOf" srcId="{157A5B99-050B-4DBE-B43F-A80DD09E0756}" destId="{5278102A-BE08-43B6-A71C-CBEB7394F53B}" srcOrd="0" destOrd="0" presId="urn:microsoft.com/office/officeart/2008/layout/CaptionedPictures"/>
    <dgm:cxn modelId="{16F02512-90DF-47A1-9B29-A01D4DBCC388}" type="presOf" srcId="{B09AB629-E0B7-403B-8FFA-2954A29AAE51}" destId="{0EEEAB13-B910-4C97-AA1E-825A1E692D26}" srcOrd="0" destOrd="0" presId="urn:microsoft.com/office/officeart/2008/layout/CaptionedPictures"/>
    <dgm:cxn modelId="{4886E599-B005-4D78-AAF8-830DB09A204E}" srcId="{70A62C10-E099-419B-A459-F323FADACACB}" destId="{D05F34C4-6849-44ED-86CE-97520123B043}" srcOrd="0" destOrd="0" parTransId="{F340382B-7A0B-4052-BBC3-12871D386E72}" sibTransId="{C0A6284D-58BA-4C10-ABEE-815F2DDBF8E5}"/>
    <dgm:cxn modelId="{792F07A3-107C-41FD-B4AD-9FA696DA2BB8}" type="presOf" srcId="{0D28004F-A436-4802-942F-EEB9ED9C39A2}" destId="{8B946BEB-6E56-444A-9318-3BF61DB61F24}" srcOrd="0" destOrd="0" presId="urn:microsoft.com/office/officeart/2008/layout/CaptionedPictures"/>
    <dgm:cxn modelId="{FAABC9A2-BEEF-430E-AD48-926169D10B21}" srcId="{D05F34C4-6849-44ED-86CE-97520123B043}" destId="{0D28004F-A436-4802-942F-EEB9ED9C39A2}" srcOrd="0" destOrd="0" parTransId="{10BE1ABE-C9CF-4ACB-ACE3-3E4A0D6CDFE5}" sibTransId="{28770A58-063F-4E79-92A7-1AEE0672F20E}"/>
    <dgm:cxn modelId="{C0EBC4EF-DEA3-495F-8B6A-10DFBF4645CA}" srcId="{157A5B99-050B-4DBE-B43F-A80DD09E0756}" destId="{30E4A67E-70AA-48A7-BE4B-3E0EF5AF1F6E}" srcOrd="0" destOrd="0" parTransId="{38EBB48D-3C09-4FA4-B171-83675CFD6E8A}" sibTransId="{DC958B00-9312-49D6-8176-53EDEF43187A}"/>
    <dgm:cxn modelId="{33799114-7409-4189-884D-83B9C6F0D93A}" type="presOf" srcId="{70A62C10-E099-419B-A459-F323FADACACB}" destId="{AD1FF1AD-4CCE-4D61-9129-976DEB49CB7B}" srcOrd="0" destOrd="0" presId="urn:microsoft.com/office/officeart/2008/layout/CaptionedPictures"/>
    <dgm:cxn modelId="{BE793325-B0A6-4964-8FBF-705574CC3F46}" type="presParOf" srcId="{AD1FF1AD-4CCE-4D61-9129-976DEB49CB7B}" destId="{008AD14C-C876-448E-9855-5BBDBD94CE04}" srcOrd="0" destOrd="0" presId="urn:microsoft.com/office/officeart/2008/layout/CaptionedPictures"/>
    <dgm:cxn modelId="{53E14702-EF72-4C41-BCB8-820FDFDECF2C}" type="presParOf" srcId="{008AD14C-C876-448E-9855-5BBDBD94CE04}" destId="{992F8819-DC68-41FF-8AC7-F66DBFE3E0C8}" srcOrd="0" destOrd="0" presId="urn:microsoft.com/office/officeart/2008/layout/CaptionedPictures"/>
    <dgm:cxn modelId="{9B369F72-5DD3-4887-ACBC-BEFD983BD65B}" type="presParOf" srcId="{008AD14C-C876-448E-9855-5BBDBD94CE04}" destId="{78CB3C93-0953-44A7-9366-C1C4E79C0FD7}" srcOrd="1" destOrd="0" presId="urn:microsoft.com/office/officeart/2008/layout/CaptionedPictures"/>
    <dgm:cxn modelId="{6DE0B911-4652-4C3F-83EB-A44B78515661}" type="presParOf" srcId="{008AD14C-C876-448E-9855-5BBDBD94CE04}" destId="{8385E4C9-AB27-4DA0-9840-51C498A93A78}" srcOrd="2" destOrd="0" presId="urn:microsoft.com/office/officeart/2008/layout/CaptionedPictures"/>
    <dgm:cxn modelId="{E00663E7-7444-4B4A-B092-895C027A6290}" type="presParOf" srcId="{8385E4C9-AB27-4DA0-9840-51C498A93A78}" destId="{8B946BEB-6E56-444A-9318-3BF61DB61F24}" srcOrd="0" destOrd="0" presId="urn:microsoft.com/office/officeart/2008/layout/CaptionedPictures"/>
    <dgm:cxn modelId="{F6E7A311-9350-4E10-AAC1-AF8BBDB66378}" type="presParOf" srcId="{8385E4C9-AB27-4DA0-9840-51C498A93A78}" destId="{42CB8224-2BEC-4C73-A740-71642F82F059}" srcOrd="1" destOrd="0" presId="urn:microsoft.com/office/officeart/2008/layout/CaptionedPictures"/>
    <dgm:cxn modelId="{6ACE2BB5-466E-4B17-A5E2-04BDEFA7F393}" type="presParOf" srcId="{AD1FF1AD-4CCE-4D61-9129-976DEB49CB7B}" destId="{FEA04DBA-026D-4D1B-A715-6E920B4381C4}" srcOrd="1" destOrd="0" presId="urn:microsoft.com/office/officeart/2008/layout/CaptionedPictures"/>
    <dgm:cxn modelId="{CF725848-FEDD-4DE9-ACDF-383601FD0286}" type="presParOf" srcId="{AD1FF1AD-4CCE-4D61-9129-976DEB49CB7B}" destId="{DB494EE9-8448-4D46-9EDB-AC0DE1CA3D2D}" srcOrd="2" destOrd="0" presId="urn:microsoft.com/office/officeart/2008/layout/CaptionedPictures"/>
    <dgm:cxn modelId="{76152D66-8605-4820-98A6-80525123E436}" type="presParOf" srcId="{DB494EE9-8448-4D46-9EDB-AC0DE1CA3D2D}" destId="{C42F2D5F-CD4B-4750-B54E-038C7A7065C4}" srcOrd="0" destOrd="0" presId="urn:microsoft.com/office/officeart/2008/layout/CaptionedPictures"/>
    <dgm:cxn modelId="{960D2FAE-C88E-4A4B-AA0F-051A1C51F6E6}" type="presParOf" srcId="{DB494EE9-8448-4D46-9EDB-AC0DE1CA3D2D}" destId="{789EB1BE-C0CE-48F0-89C4-2C2EBD1CBE95}" srcOrd="1" destOrd="0" presId="urn:microsoft.com/office/officeart/2008/layout/CaptionedPictures"/>
    <dgm:cxn modelId="{A47332F1-378F-4456-823B-AE71BA073CAF}" type="presParOf" srcId="{DB494EE9-8448-4D46-9EDB-AC0DE1CA3D2D}" destId="{A2EBDBF9-F65F-4F5C-9F11-5C62827EF495}" srcOrd="2" destOrd="0" presId="urn:microsoft.com/office/officeart/2008/layout/CaptionedPictures"/>
    <dgm:cxn modelId="{15A1E577-CAF7-47A4-8F03-8AAD68114ABE}" type="presParOf" srcId="{A2EBDBF9-F65F-4F5C-9F11-5C62827EF495}" destId="{0EEEAB13-B910-4C97-AA1E-825A1E692D26}" srcOrd="0" destOrd="0" presId="urn:microsoft.com/office/officeart/2008/layout/CaptionedPictures"/>
    <dgm:cxn modelId="{C5A7BDB7-EC27-420B-951F-CB91F179BF8C}" type="presParOf" srcId="{A2EBDBF9-F65F-4F5C-9F11-5C62827EF495}" destId="{B9222B77-7C02-479E-A732-F25B27324669}" srcOrd="1" destOrd="0" presId="urn:microsoft.com/office/officeart/2008/layout/CaptionedPictures"/>
    <dgm:cxn modelId="{2A681996-D42C-44FC-BA69-551D477897C1}" type="presParOf" srcId="{AD1FF1AD-4CCE-4D61-9129-976DEB49CB7B}" destId="{22358BB7-C3D2-42FF-9359-21855D0C14B8}" srcOrd="3" destOrd="0" presId="urn:microsoft.com/office/officeart/2008/layout/CaptionedPictures"/>
    <dgm:cxn modelId="{D6719CF5-1606-4C28-BAC8-2221B926BEBB}" type="presParOf" srcId="{AD1FF1AD-4CCE-4D61-9129-976DEB49CB7B}" destId="{5B603393-579F-4FF4-BB6D-604A054773C5}" srcOrd="4" destOrd="0" presId="urn:microsoft.com/office/officeart/2008/layout/CaptionedPictures"/>
    <dgm:cxn modelId="{35C6310B-9A78-41B1-8C90-D8B2C1132807}" type="presParOf" srcId="{5B603393-579F-4FF4-BB6D-604A054773C5}" destId="{18578594-72AE-41F7-A83D-52934D48FAB9}" srcOrd="0" destOrd="0" presId="urn:microsoft.com/office/officeart/2008/layout/CaptionedPictures"/>
    <dgm:cxn modelId="{8181802A-42E7-40C7-96E9-9FC15B1A0971}" type="presParOf" srcId="{5B603393-579F-4FF4-BB6D-604A054773C5}" destId="{FB79FF2C-AA95-4650-A60F-60693B989B28}" srcOrd="1" destOrd="0" presId="urn:microsoft.com/office/officeart/2008/layout/CaptionedPictures"/>
    <dgm:cxn modelId="{E8455D75-8A19-432E-8AE3-40F12777FC9F}" type="presParOf" srcId="{5B603393-579F-4FF4-BB6D-604A054773C5}" destId="{DFD73684-162E-46DC-ACC1-F8CFF5220646}" srcOrd="2" destOrd="0" presId="urn:microsoft.com/office/officeart/2008/layout/CaptionedPictures"/>
    <dgm:cxn modelId="{28C4E324-C281-41B6-B363-06616D5CED3B}" type="presParOf" srcId="{DFD73684-162E-46DC-ACC1-F8CFF5220646}" destId="{863677C7-7526-4647-B323-9A8FDD1628BA}" srcOrd="0" destOrd="0" presId="urn:microsoft.com/office/officeart/2008/layout/CaptionedPictures"/>
    <dgm:cxn modelId="{2E842339-0E4C-43A8-8420-5B26C114D65B}" type="presParOf" srcId="{DFD73684-162E-46DC-ACC1-F8CFF5220646}" destId="{5278102A-BE08-43B6-A71C-CBEB7394F53B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611EB7-3D70-4473-9329-5EDC2B903192}">
      <dsp:nvSpPr>
        <dsp:cNvPr id="0" name=""/>
        <dsp:cNvSpPr/>
      </dsp:nvSpPr>
      <dsp:spPr>
        <a:xfrm>
          <a:off x="165729" y="10393"/>
          <a:ext cx="1575827" cy="185391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FD2D68-BB78-40A4-960A-A5D04A760E82}">
      <dsp:nvSpPr>
        <dsp:cNvPr id="0" name=""/>
        <dsp:cNvSpPr/>
      </dsp:nvSpPr>
      <dsp:spPr>
        <a:xfrm>
          <a:off x="244520" y="84550"/>
          <a:ext cx="1418244" cy="120504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91D954-9082-4390-AAA2-B12D1A623316}">
      <dsp:nvSpPr>
        <dsp:cNvPr id="0" name=""/>
        <dsp:cNvSpPr/>
      </dsp:nvSpPr>
      <dsp:spPr>
        <a:xfrm>
          <a:off x="244520" y="1475001"/>
          <a:ext cx="1418244" cy="315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Красный</a:t>
          </a:r>
          <a:endParaRPr lang="ru-RU" sz="1500" kern="1200" dirty="0"/>
        </a:p>
      </dsp:txBody>
      <dsp:txXfrm>
        <a:off x="244520" y="1475001"/>
        <a:ext cx="1418244" cy="315150"/>
      </dsp:txXfrm>
    </dsp:sp>
    <dsp:sp modelId="{3DF33E13-AF57-495F-8481-D1824446D699}">
      <dsp:nvSpPr>
        <dsp:cNvPr id="0" name=""/>
        <dsp:cNvSpPr/>
      </dsp:nvSpPr>
      <dsp:spPr>
        <a:xfrm>
          <a:off x="244520" y="1289595"/>
          <a:ext cx="1418244" cy="185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44520" y="1289595"/>
        <a:ext cx="1418244" cy="185406"/>
      </dsp:txXfrm>
    </dsp:sp>
    <dsp:sp modelId="{7541D4BD-55A0-443A-999A-C5B89D54C4DB}">
      <dsp:nvSpPr>
        <dsp:cNvPr id="0" name=""/>
        <dsp:cNvSpPr/>
      </dsp:nvSpPr>
      <dsp:spPr>
        <a:xfrm>
          <a:off x="1916043" y="10393"/>
          <a:ext cx="1575827" cy="185391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05BB47-B556-49F3-991A-6391CBCEE839}">
      <dsp:nvSpPr>
        <dsp:cNvPr id="0" name=""/>
        <dsp:cNvSpPr/>
      </dsp:nvSpPr>
      <dsp:spPr>
        <a:xfrm>
          <a:off x="1994834" y="84550"/>
          <a:ext cx="1418244" cy="120504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5224CC-45E6-4BB3-A49A-18F3BF58DED3}">
      <dsp:nvSpPr>
        <dsp:cNvPr id="0" name=""/>
        <dsp:cNvSpPr/>
      </dsp:nvSpPr>
      <dsp:spPr>
        <a:xfrm>
          <a:off x="1994834" y="1475001"/>
          <a:ext cx="1418244" cy="315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Жёлтый</a:t>
          </a:r>
          <a:endParaRPr lang="ru-RU" sz="1500" kern="1200" dirty="0"/>
        </a:p>
      </dsp:txBody>
      <dsp:txXfrm>
        <a:off x="1994834" y="1475001"/>
        <a:ext cx="1418244" cy="315150"/>
      </dsp:txXfrm>
    </dsp:sp>
    <dsp:sp modelId="{02457AE1-F5CF-40B9-9A7E-F41B5037228E}">
      <dsp:nvSpPr>
        <dsp:cNvPr id="0" name=""/>
        <dsp:cNvSpPr/>
      </dsp:nvSpPr>
      <dsp:spPr>
        <a:xfrm>
          <a:off x="1994834" y="1289595"/>
          <a:ext cx="1418244" cy="185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994834" y="1289595"/>
        <a:ext cx="1418244" cy="185406"/>
      </dsp:txXfrm>
    </dsp:sp>
    <dsp:sp modelId="{51513224-3E37-4F51-90CF-F20221D79175}">
      <dsp:nvSpPr>
        <dsp:cNvPr id="0" name=""/>
        <dsp:cNvSpPr/>
      </dsp:nvSpPr>
      <dsp:spPr>
        <a:xfrm>
          <a:off x="1040886" y="2021891"/>
          <a:ext cx="1575827" cy="185391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A8896B-6489-45A3-A093-CCFACC947620}">
      <dsp:nvSpPr>
        <dsp:cNvPr id="0" name=""/>
        <dsp:cNvSpPr/>
      </dsp:nvSpPr>
      <dsp:spPr>
        <a:xfrm>
          <a:off x="1162466" y="2084455"/>
          <a:ext cx="1418244" cy="120504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7A221B-996D-4695-A021-ACC415B500D4}">
      <dsp:nvSpPr>
        <dsp:cNvPr id="0" name=""/>
        <dsp:cNvSpPr/>
      </dsp:nvSpPr>
      <dsp:spPr>
        <a:xfrm>
          <a:off x="1112373" y="3515073"/>
          <a:ext cx="1418244" cy="315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Синий</a:t>
          </a:r>
          <a:endParaRPr lang="ru-RU" sz="1500" kern="1200" dirty="0"/>
        </a:p>
      </dsp:txBody>
      <dsp:txXfrm>
        <a:off x="1112373" y="3515073"/>
        <a:ext cx="1418244" cy="315150"/>
      </dsp:txXfrm>
    </dsp:sp>
    <dsp:sp modelId="{567C7861-7B80-47ED-BB81-EAF3214406CA}">
      <dsp:nvSpPr>
        <dsp:cNvPr id="0" name=""/>
        <dsp:cNvSpPr/>
      </dsp:nvSpPr>
      <dsp:spPr>
        <a:xfrm>
          <a:off x="1119677" y="3301092"/>
          <a:ext cx="1418244" cy="185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119677" y="3301092"/>
        <a:ext cx="1418244" cy="1854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2F8819-DC68-41FF-8AC7-F66DBFE3E0C8}">
      <dsp:nvSpPr>
        <dsp:cNvPr id="0" name=""/>
        <dsp:cNvSpPr/>
      </dsp:nvSpPr>
      <dsp:spPr>
        <a:xfrm>
          <a:off x="165729" y="10393"/>
          <a:ext cx="1575827" cy="185391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CB3C93-0953-44A7-9366-C1C4E79C0FD7}">
      <dsp:nvSpPr>
        <dsp:cNvPr id="0" name=""/>
        <dsp:cNvSpPr/>
      </dsp:nvSpPr>
      <dsp:spPr>
        <a:xfrm>
          <a:off x="244520" y="84550"/>
          <a:ext cx="1418244" cy="120504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946BEB-6E56-444A-9318-3BF61DB61F24}">
      <dsp:nvSpPr>
        <dsp:cNvPr id="0" name=""/>
        <dsp:cNvSpPr/>
      </dsp:nvSpPr>
      <dsp:spPr>
        <a:xfrm>
          <a:off x="244520" y="1475001"/>
          <a:ext cx="1418244" cy="315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Чёрный</a:t>
          </a:r>
          <a:endParaRPr lang="ru-RU" sz="1500" kern="1200" dirty="0"/>
        </a:p>
      </dsp:txBody>
      <dsp:txXfrm>
        <a:off x="244520" y="1475001"/>
        <a:ext cx="1418244" cy="315150"/>
      </dsp:txXfrm>
    </dsp:sp>
    <dsp:sp modelId="{42CB8224-2BEC-4C73-A740-71642F82F059}">
      <dsp:nvSpPr>
        <dsp:cNvPr id="0" name=""/>
        <dsp:cNvSpPr/>
      </dsp:nvSpPr>
      <dsp:spPr>
        <a:xfrm>
          <a:off x="244520" y="1289595"/>
          <a:ext cx="1418244" cy="185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44520" y="1289595"/>
        <a:ext cx="1418244" cy="185406"/>
      </dsp:txXfrm>
    </dsp:sp>
    <dsp:sp modelId="{C42F2D5F-CD4B-4750-B54E-038C7A7065C4}">
      <dsp:nvSpPr>
        <dsp:cNvPr id="0" name=""/>
        <dsp:cNvSpPr/>
      </dsp:nvSpPr>
      <dsp:spPr>
        <a:xfrm>
          <a:off x="1916043" y="10393"/>
          <a:ext cx="1575827" cy="185391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9EB1BE-C0CE-48F0-89C4-2C2EBD1CBE95}">
      <dsp:nvSpPr>
        <dsp:cNvPr id="0" name=""/>
        <dsp:cNvSpPr/>
      </dsp:nvSpPr>
      <dsp:spPr>
        <a:xfrm>
          <a:off x="1994834" y="84550"/>
          <a:ext cx="1418244" cy="120504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EEAB13-B910-4C97-AA1E-825A1E692D26}">
      <dsp:nvSpPr>
        <dsp:cNvPr id="0" name=""/>
        <dsp:cNvSpPr/>
      </dsp:nvSpPr>
      <dsp:spPr>
        <a:xfrm>
          <a:off x="1994834" y="1475001"/>
          <a:ext cx="1418244" cy="315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Белый</a:t>
          </a:r>
          <a:endParaRPr lang="ru-RU" sz="1500" kern="1200" dirty="0"/>
        </a:p>
      </dsp:txBody>
      <dsp:txXfrm>
        <a:off x="1994834" y="1475001"/>
        <a:ext cx="1418244" cy="315150"/>
      </dsp:txXfrm>
    </dsp:sp>
    <dsp:sp modelId="{B9222B77-7C02-479E-A732-F25B27324669}">
      <dsp:nvSpPr>
        <dsp:cNvPr id="0" name=""/>
        <dsp:cNvSpPr/>
      </dsp:nvSpPr>
      <dsp:spPr>
        <a:xfrm>
          <a:off x="1994834" y="1289595"/>
          <a:ext cx="1418244" cy="185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994834" y="1289595"/>
        <a:ext cx="1418244" cy="185406"/>
      </dsp:txXfrm>
    </dsp:sp>
    <dsp:sp modelId="{18578594-72AE-41F7-A83D-52934D48FAB9}">
      <dsp:nvSpPr>
        <dsp:cNvPr id="0" name=""/>
        <dsp:cNvSpPr/>
      </dsp:nvSpPr>
      <dsp:spPr>
        <a:xfrm>
          <a:off x="1040886" y="2021891"/>
          <a:ext cx="1575827" cy="185391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79FF2C-AA95-4650-A60F-60693B989B28}">
      <dsp:nvSpPr>
        <dsp:cNvPr id="0" name=""/>
        <dsp:cNvSpPr/>
      </dsp:nvSpPr>
      <dsp:spPr>
        <a:xfrm>
          <a:off x="1119677" y="2096047"/>
          <a:ext cx="1418244" cy="120504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3677C7-7526-4647-B323-9A8FDD1628BA}">
      <dsp:nvSpPr>
        <dsp:cNvPr id="0" name=""/>
        <dsp:cNvSpPr/>
      </dsp:nvSpPr>
      <dsp:spPr>
        <a:xfrm>
          <a:off x="1119677" y="3486498"/>
          <a:ext cx="1418244" cy="315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Серый</a:t>
          </a:r>
          <a:endParaRPr lang="ru-RU" sz="1500" kern="1200" dirty="0"/>
        </a:p>
      </dsp:txBody>
      <dsp:txXfrm>
        <a:off x="1119677" y="3486498"/>
        <a:ext cx="1418244" cy="315150"/>
      </dsp:txXfrm>
    </dsp:sp>
    <dsp:sp modelId="{5278102A-BE08-43B6-A71C-CBEB7394F53B}">
      <dsp:nvSpPr>
        <dsp:cNvPr id="0" name=""/>
        <dsp:cNvSpPr/>
      </dsp:nvSpPr>
      <dsp:spPr>
        <a:xfrm>
          <a:off x="1119677" y="3301092"/>
          <a:ext cx="1418244" cy="185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119677" y="3301092"/>
        <a:ext cx="1418244" cy="185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D97F9-24D8-4998-9614-43CFBF7D53C3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E3FD1-BFC8-4D0C-A053-C2848A9292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8942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E9757F-3995-4E51-9DE6-791901EE64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27D140-1ED2-4238-94FD-7A61F6A98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757F-3995-4E51-9DE6-791901EE64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D140-1ED2-4238-94FD-7A61F6A98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757F-3995-4E51-9DE6-791901EE64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D140-1ED2-4238-94FD-7A61F6A98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E9757F-3995-4E51-9DE6-791901EE64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27D140-1ED2-4238-94FD-7A61F6A98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E9757F-3995-4E51-9DE6-791901EE64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27D140-1ED2-4238-94FD-7A61F6A98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757F-3995-4E51-9DE6-791901EE64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D140-1ED2-4238-94FD-7A61F6A98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757F-3995-4E51-9DE6-791901EE64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D140-1ED2-4238-94FD-7A61F6A98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E9757F-3995-4E51-9DE6-791901EE64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27D140-1ED2-4238-94FD-7A61F6A98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757F-3995-4E51-9DE6-791901EE64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D140-1ED2-4238-94FD-7A61F6A98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E9757F-3995-4E51-9DE6-791901EE64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27D140-1ED2-4238-94FD-7A61F6A98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E9757F-3995-4E51-9DE6-791901EE64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27D140-1ED2-4238-94FD-7A61F6A98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E9757F-3995-4E51-9DE6-791901EE649B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27D140-1ED2-4238-94FD-7A61F6A98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2996952"/>
            <a:ext cx="6172200" cy="1894362"/>
          </a:xfrm>
        </p:spPr>
        <p:txBody>
          <a:bodyPr>
            <a:noAutofit/>
          </a:bodyPr>
          <a:lstStyle/>
          <a:p>
            <a:r>
              <a:rPr lang="ru-RU" sz="3200" dirty="0" smtClean="0"/>
              <a:t>«Использование </a:t>
            </a:r>
            <a:r>
              <a:rPr lang="ru-RU" sz="3200" dirty="0" err="1" smtClean="0"/>
              <a:t>тестопластики</a:t>
            </a:r>
            <a:r>
              <a:rPr lang="ru-RU" sz="3200" dirty="0" smtClean="0"/>
              <a:t> для создания поделок и композиций в совместной деятельности воспитателя и детей с ЗПР»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797152"/>
            <a:ext cx="6172200" cy="1659632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sz="3600" dirty="0" err="1" smtClean="0"/>
              <a:t>Белошенко</a:t>
            </a:r>
            <a:r>
              <a:rPr lang="ru-RU" sz="3600" dirty="0" smtClean="0"/>
              <a:t> М. А.</a:t>
            </a:r>
            <a:endParaRPr lang="ru-RU" sz="3600" b="1" dirty="0" smtClean="0"/>
          </a:p>
          <a:p>
            <a:pPr algn="r"/>
            <a:r>
              <a:rPr lang="ru-RU" sz="3600" b="1" dirty="0" smtClean="0"/>
              <a:t>         Воспитатель ГБДОУ  </a:t>
            </a:r>
          </a:p>
          <a:p>
            <a:pPr algn="r"/>
            <a:r>
              <a:rPr lang="ru-RU" sz="3600" b="1" dirty="0" smtClean="0"/>
              <a:t> детский сад №7</a:t>
            </a:r>
          </a:p>
          <a:p>
            <a:pPr algn="r"/>
            <a:r>
              <a:rPr lang="ru-RU" sz="3600" b="1" dirty="0" smtClean="0"/>
              <a:t> Центрального района СПб</a:t>
            </a:r>
            <a:endParaRPr lang="ru-RU" sz="3600" b="1" dirty="0"/>
          </a:p>
        </p:txBody>
      </p:sp>
    </p:spTree>
    <p:extLst>
      <p:ext uri="{BB962C8B-B14F-4D97-AF65-F5344CB8AC3E}">
        <p14:creationId xmlns="" xmlns:p14="http://schemas.microsoft.com/office/powerpoint/2010/main" val="13597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356" y="404664"/>
            <a:ext cx="7467600" cy="576064"/>
          </a:xfrm>
          <a:ln>
            <a:noFill/>
          </a:ln>
        </p:spPr>
        <p:txBody>
          <a:bodyPr/>
          <a:lstStyle/>
          <a:p>
            <a:pPr algn="ctr"/>
            <a:r>
              <a:rPr lang="ru-RU" dirty="0" smtClean="0"/>
              <a:t>Составные цвета и оттенки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539981" y="1485203"/>
            <a:ext cx="1080120" cy="1152128"/>
          </a:xfrm>
          <a:prstGeom prst="ellipse">
            <a:avLst/>
          </a:prstGeom>
          <a:solidFill>
            <a:schemeClr val="accent6">
              <a:alpha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411760" y="1489201"/>
            <a:ext cx="1080120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802343" y="1518014"/>
            <a:ext cx="1080120" cy="11521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76296" y="4183385"/>
            <a:ext cx="1080120" cy="115212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411760" y="2842971"/>
            <a:ext cx="1080120" cy="115212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805811" y="2869478"/>
            <a:ext cx="1080120" cy="11521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39981" y="2842971"/>
            <a:ext cx="1080120" cy="11521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411760" y="4192899"/>
            <a:ext cx="1080120" cy="11521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805811" y="4249788"/>
            <a:ext cx="1080120" cy="11521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17132" y="5517232"/>
            <a:ext cx="1080120" cy="11521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438242" y="5517232"/>
            <a:ext cx="1080120" cy="115212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811997" y="5517232"/>
            <a:ext cx="1080120" cy="11521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люс 14"/>
          <p:cNvSpPr/>
          <p:nvPr/>
        </p:nvSpPr>
        <p:spPr>
          <a:xfrm>
            <a:off x="3794660" y="1556315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>
            <a:off x="3779912" y="2988342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>
            <a:off x="3779912" y="4420369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>
            <a:off x="3779912" y="5636096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1719689" y="2021249"/>
            <a:ext cx="576064" cy="51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1719689" y="3394684"/>
            <a:ext cx="57606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1835696" y="4759449"/>
            <a:ext cx="46005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0800000" flipH="1">
            <a:off x="1866349" y="6093295"/>
            <a:ext cx="414467" cy="62743"/>
          </a:xfrm>
          <a:prstGeom prst="rightArrow">
            <a:avLst>
              <a:gd name="adj1" fmla="val 50000"/>
              <a:gd name="adj2" fmla="val 455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люс 22"/>
          <p:cNvSpPr/>
          <p:nvPr/>
        </p:nvSpPr>
        <p:spPr>
          <a:xfrm>
            <a:off x="3798985" y="1589924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343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543800" cy="779686"/>
          </a:xfrm>
          <a:ln>
            <a:noFill/>
          </a:ln>
        </p:spPr>
        <p:txBody>
          <a:bodyPr/>
          <a:lstStyle/>
          <a:p>
            <a:pPr algn="ctr"/>
            <a:r>
              <a:rPr lang="ru-RU" dirty="0" smtClean="0"/>
              <a:t>Делаем поделки из цветного теста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33700"/>
            <a:ext cx="3657600" cy="2743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975" y="2933700"/>
            <a:ext cx="3657600" cy="2743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539552" y="1196752"/>
            <a:ext cx="3657600" cy="1008112"/>
          </a:xfrm>
          <a:ln>
            <a:noFill/>
          </a:ln>
        </p:spPr>
        <p:txBody>
          <a:bodyPr/>
          <a:lstStyle/>
          <a:p>
            <a:r>
              <a:rPr lang="ru-RU" dirty="0" smtClean="0"/>
              <a:t>Мы муку и соль мешаем</a:t>
            </a:r>
          </a:p>
          <a:p>
            <a:r>
              <a:rPr lang="ru-RU" dirty="0" smtClean="0"/>
              <a:t>И водичку добавляем.</a:t>
            </a:r>
          </a:p>
          <a:p>
            <a:r>
              <a:rPr lang="ru-RU" dirty="0" smtClean="0"/>
              <a:t>Тесто мы помесим,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55976" y="1196752"/>
            <a:ext cx="3657600" cy="1008112"/>
          </a:xfrm>
          <a:ln>
            <a:noFill/>
          </a:ln>
        </p:spPr>
        <p:txBody>
          <a:bodyPr/>
          <a:lstStyle/>
          <a:p>
            <a:r>
              <a:rPr lang="ru-RU" dirty="0" smtClean="0"/>
              <a:t>Тесто мы помнём,</a:t>
            </a:r>
          </a:p>
          <a:p>
            <a:r>
              <a:rPr lang="ru-RU" dirty="0" smtClean="0"/>
              <a:t>Скалкой раскатаем</a:t>
            </a:r>
          </a:p>
          <a:p>
            <a:r>
              <a:rPr lang="ru-RU" dirty="0" smtClean="0"/>
              <a:t>И лепить начнём.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9675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ru-RU" dirty="0" smtClean="0"/>
              <a:t>Изготовление булочек  «жаворонков» из дрожжевого теста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Смешать:</a:t>
            </a:r>
          </a:p>
          <a:p>
            <a:r>
              <a:rPr lang="ru-RU" dirty="0" smtClean="0"/>
              <a:t> 500 граммов муки,</a:t>
            </a:r>
          </a:p>
          <a:p>
            <a:r>
              <a:rPr lang="ru-RU" dirty="0" smtClean="0"/>
              <a:t> 0,5 стакана сахара, </a:t>
            </a:r>
          </a:p>
          <a:p>
            <a:r>
              <a:rPr lang="ru-RU" dirty="0" smtClean="0"/>
              <a:t> 1 яйцо,</a:t>
            </a:r>
          </a:p>
          <a:p>
            <a:r>
              <a:rPr lang="ru-RU" dirty="0" smtClean="0"/>
              <a:t>100 г. </a:t>
            </a:r>
            <a:r>
              <a:rPr lang="ru-RU" dirty="0"/>
              <a:t>м</a:t>
            </a:r>
            <a:r>
              <a:rPr lang="ru-RU" dirty="0" smtClean="0"/>
              <a:t>аргарина,</a:t>
            </a:r>
          </a:p>
          <a:p>
            <a:r>
              <a:rPr lang="ru-RU" dirty="0" smtClean="0"/>
              <a:t>0,5 палочки дрожжей,</a:t>
            </a:r>
          </a:p>
          <a:p>
            <a:r>
              <a:rPr lang="ru-RU" dirty="0" smtClean="0"/>
              <a:t>1 стакан тёплого молока.</a:t>
            </a:r>
          </a:p>
          <a:p>
            <a:r>
              <a:rPr lang="ru-RU" dirty="0" smtClean="0"/>
              <a:t>Вымешать руками до получения мягкого теста. Поставить в теплое место, два раза осадить, когда поднимется.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450" y="2362200"/>
            <a:ext cx="2914650" cy="3886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ru-RU" dirty="0" smtClean="0"/>
              <a:t>Рецепт дрожжевого теста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ru-RU" dirty="0" smtClean="0"/>
              <a:t>Пиктограмма изготовления булочек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1482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 процессе творчества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1600200"/>
            <a:ext cx="3429000" cy="4572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2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375" y="2514600"/>
            <a:ext cx="3657600" cy="2743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76024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Булочки «жаворонки» готовы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7200" y="2514600"/>
            <a:ext cx="3657600" cy="2743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2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375" y="2514600"/>
            <a:ext cx="3657600" cy="2743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415434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543800" cy="1143000"/>
          </a:xfrm>
          <a:ln>
            <a:noFill/>
          </a:ln>
        </p:spPr>
        <p:txBody>
          <a:bodyPr/>
          <a:lstStyle/>
          <a:p>
            <a:pPr algn="ctr"/>
            <a:r>
              <a:rPr lang="ru-RU" dirty="0" smtClean="0"/>
              <a:t>Использование поделок в игровой деятельности детей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33700"/>
            <a:ext cx="3657600" cy="2743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975" y="2933700"/>
            <a:ext cx="3657600" cy="2743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ru-RU" dirty="0" smtClean="0"/>
              <a:t>Угощение 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для</a:t>
            </a:r>
            <a:r>
              <a:rPr lang="ru-RU" dirty="0" smtClean="0"/>
              <a:t> 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кукол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</a:rPr>
              <a:t>Разноцветные бусы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231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Литература 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941917" y="1600200"/>
            <a:ext cx="6498166" cy="446677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31222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07704" y="476672"/>
            <a:ext cx="6912768" cy="2016224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Microsoft Himalaya" pitchFamily="2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ea typeface="Microsoft Himalaya" pitchFamily="2" charset="0"/>
                <a:cs typeface="Times New Roman" pitchFamily="18" charset="0"/>
              </a:rPr>
              <a:t>за внимание!</a:t>
            </a:r>
            <a:endParaRPr lang="ru-RU" sz="9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Times New Roman" pitchFamily="18" charset="0"/>
              <a:ea typeface="Microsoft Himalaya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06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7467600" cy="5976664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Список  используемой литературы:</a:t>
            </a:r>
            <a:br>
              <a:rPr lang="ru-RU" dirty="0" smtClean="0"/>
            </a:br>
            <a:r>
              <a:rPr lang="ru-RU" sz="2000" dirty="0" smtClean="0"/>
              <a:t>1.Жадько Е.Г. «Поделки и аксессуары из солёного теста». Ростов- на- Дону, «Феникс» 2006 г.- 218с.</a:t>
            </a:r>
            <a:br>
              <a:rPr lang="ru-RU" sz="2000" dirty="0" smtClean="0"/>
            </a:br>
            <a:r>
              <a:rPr lang="ru-RU" sz="2000" dirty="0" smtClean="0"/>
              <a:t>2.Зимина Н.В. «Шедевры из солёного теста» Москва. Издательство «Мир книги» 2009 г.- 192 с.</a:t>
            </a:r>
            <a:br>
              <a:rPr lang="ru-RU" sz="2000" dirty="0" smtClean="0"/>
            </a:br>
            <a:r>
              <a:rPr lang="ru-RU" sz="2000" dirty="0" smtClean="0"/>
              <a:t>3 .Казакова Т.Г. «Развивайте у дошкольников творчество (конспекты занятий рисованием, лепкой, аппликацией)». Москва, «Просвещение» 1985 г-192с.</a:t>
            </a:r>
            <a:br>
              <a:rPr lang="ru-RU" sz="2000" dirty="0" smtClean="0"/>
            </a:br>
            <a:r>
              <a:rPr lang="ru-RU" sz="2000" dirty="0" smtClean="0"/>
              <a:t>4. </a:t>
            </a:r>
            <a:r>
              <a:rPr lang="ru-RU" sz="2000" dirty="0" err="1" smtClean="0"/>
              <a:t>Казагранда</a:t>
            </a:r>
            <a:r>
              <a:rPr lang="ru-RU" sz="2000" dirty="0" smtClean="0"/>
              <a:t> </a:t>
            </a:r>
            <a:r>
              <a:rPr lang="ru-RU" sz="2000" dirty="0" err="1" smtClean="0"/>
              <a:t>Брижит</a:t>
            </a:r>
            <a:r>
              <a:rPr lang="ru-RU" sz="2000" dirty="0" smtClean="0"/>
              <a:t> «Поделки из солёного теста». Москва. АРТ-Родник. 2007г.-63 с.</a:t>
            </a:r>
            <a:br>
              <a:rPr lang="ru-RU" sz="2000" dirty="0" smtClean="0"/>
            </a:br>
            <a:r>
              <a:rPr lang="ru-RU" sz="2000" dirty="0" smtClean="0"/>
              <a:t>5.Лыкова И.А. «Изобразительная деятельность в детском саду: планирование, конспекты занятий, методические рекомендации. Старшая группа». Москва. «Карапуз-Дидактика». 2007 г.-208 с.</a:t>
            </a:r>
            <a:br>
              <a:rPr lang="ru-RU" sz="2000" dirty="0" smtClean="0"/>
            </a:br>
            <a:r>
              <a:rPr lang="ru-RU" sz="2000" dirty="0" smtClean="0"/>
              <a:t>6.Прушковская М. «Поделки и сувениры из солёного теста, ткани, бумаги и природных материалов». Москва. «Мой Мир». 2006 г.- 112с.</a:t>
            </a:r>
            <a:br>
              <a:rPr lang="ru-RU" sz="2000" dirty="0" smtClean="0"/>
            </a:br>
            <a:r>
              <a:rPr lang="ru-RU" sz="2000" dirty="0" smtClean="0"/>
              <a:t>7.Рубцова Е. «Фантазии из солёного теста». Москва. «Эксмо».2008 г.-64с.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91087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«Истоки способностей и дарований детей – на  кончиках пальцев. От пальцев, образно говоря, идут тончайшие ручейки, которые питают источник творческой мысли».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8064" y="5013176"/>
            <a:ext cx="3814192" cy="1371600"/>
          </a:xfrm>
        </p:spPr>
        <p:txBody>
          <a:bodyPr/>
          <a:lstStyle/>
          <a:p>
            <a:r>
              <a:rPr lang="ru-RU" dirty="0" smtClean="0"/>
              <a:t>В. А. Сухомлинский.    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58013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76672"/>
            <a:ext cx="6172200" cy="2160240"/>
          </a:xfrm>
        </p:spPr>
        <p:txBody>
          <a:bodyPr>
            <a:normAutofit/>
          </a:bodyPr>
          <a:lstStyle/>
          <a:p>
            <a:r>
              <a:rPr lang="ru-RU" dirty="0" smtClean="0"/>
              <a:t>Цель</a:t>
            </a:r>
            <a:r>
              <a:rPr lang="ru-RU" sz="2000" dirty="0" smtClean="0"/>
              <a:t>: формирование и совершенствование тонкой моторики кистей и пальцев рук.                                      </a:t>
            </a:r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79712" y="2564904"/>
            <a:ext cx="6172200" cy="4032448"/>
          </a:xfrm>
        </p:spPr>
        <p:txBody>
          <a:bodyPr>
            <a:normAutofit lnSpcReduction="10000"/>
          </a:bodyPr>
          <a:lstStyle/>
          <a:p>
            <a:pPr marL="3175" indent="11113"/>
            <a:r>
              <a:rPr lang="ru-RU" dirty="0" smtClean="0"/>
              <a:t>1.Вызывать у детей интерес  к </a:t>
            </a:r>
            <a:r>
              <a:rPr lang="ru-RU" dirty="0"/>
              <a:t> </a:t>
            </a:r>
            <a:r>
              <a:rPr lang="ru-RU" dirty="0" smtClean="0"/>
              <a:t>работе с солёным тестом;</a:t>
            </a:r>
            <a:endParaRPr lang="ru-RU" dirty="0"/>
          </a:p>
          <a:p>
            <a:pPr marL="3175" indent="11113"/>
            <a:r>
              <a:rPr lang="ru-RU" dirty="0" smtClean="0"/>
              <a:t>2.Осознанно соблюдать определённые требования, предъявляемые воспитателем (последовательность операций, использование разных приёмов лепки);</a:t>
            </a:r>
          </a:p>
          <a:p>
            <a:pPr marL="3175"/>
            <a:r>
              <a:rPr lang="ru-RU" dirty="0" smtClean="0"/>
              <a:t>3.Развивать потребность детей в деловом общении и навыки создания коллективных композиций;</a:t>
            </a:r>
          </a:p>
          <a:p>
            <a:pPr marL="3175"/>
            <a:r>
              <a:rPr lang="ru-RU" dirty="0" smtClean="0"/>
              <a:t>4.Развивать мелкую моторику и воображение;</a:t>
            </a:r>
          </a:p>
          <a:p>
            <a:pPr marL="3175"/>
            <a:r>
              <a:rPr lang="ru-RU" dirty="0" smtClean="0"/>
              <a:t>5.Помочь детям приобрести опыт работы с тестом.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6932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476672"/>
            <a:ext cx="6172200" cy="1728192"/>
          </a:xfrm>
        </p:spPr>
        <p:txBody>
          <a:bodyPr/>
          <a:lstStyle/>
          <a:p>
            <a:r>
              <a:rPr lang="ru-RU" dirty="0" smtClean="0"/>
              <a:t>Интеграция образовательных областей: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2276872"/>
            <a:ext cx="6172200" cy="4104878"/>
          </a:xfrm>
        </p:spPr>
        <p:txBody>
          <a:bodyPr/>
          <a:lstStyle/>
          <a:p>
            <a:r>
              <a:rPr lang="ru-RU" dirty="0" smtClean="0"/>
              <a:t>1.Познавательное развитие (знакомство со свойствами теста, </a:t>
            </a:r>
            <a:r>
              <a:rPr lang="ru-RU" dirty="0" err="1" smtClean="0"/>
              <a:t>цветоведение</a:t>
            </a:r>
            <a:r>
              <a:rPr lang="ru-RU" dirty="0" smtClean="0"/>
              <a:t>);</a:t>
            </a:r>
          </a:p>
          <a:p>
            <a:r>
              <a:rPr lang="ru-RU" dirty="0" smtClean="0"/>
              <a:t>2.Художественно- эстетическое развитие (лепка из солёного теста, раскрашивание фигурок, составление композиций);</a:t>
            </a:r>
          </a:p>
          <a:p>
            <a:r>
              <a:rPr lang="ru-RU" dirty="0" smtClean="0"/>
              <a:t>3.Речевое развитие (использование художественного слова);</a:t>
            </a:r>
          </a:p>
          <a:p>
            <a:r>
              <a:rPr lang="ru-RU" dirty="0" smtClean="0"/>
              <a:t>4.Социально-коммуникативное развитие (работа подгруппами, умение договариваться при составлении работ);</a:t>
            </a:r>
          </a:p>
          <a:p>
            <a:r>
              <a:rPr lang="ru-RU" dirty="0" smtClean="0"/>
              <a:t>5.Физическое развитие(развитие  тонкой моторики кистей </a:t>
            </a:r>
            <a:r>
              <a:rPr lang="ru-RU" smtClean="0"/>
              <a:t>и пальцев рук).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3731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543800" cy="1143000"/>
          </a:xfrm>
          <a:ln>
            <a:noFill/>
          </a:ln>
        </p:spPr>
        <p:txBody>
          <a:bodyPr/>
          <a:lstStyle/>
          <a:p>
            <a:pPr algn="ctr"/>
            <a:r>
              <a:rPr lang="ru-RU" dirty="0" smtClean="0"/>
              <a:t>Готовимся к работе с тестом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ru-RU" dirty="0" smtClean="0"/>
              <a:t>Смешать 2 стакана муки без разрыхлителя,</a:t>
            </a:r>
          </a:p>
          <a:p>
            <a:r>
              <a:rPr lang="ru-RU" dirty="0" smtClean="0"/>
              <a:t>1 стакан соли «Экстра»,</a:t>
            </a:r>
          </a:p>
          <a:p>
            <a:r>
              <a:rPr lang="ru-RU" dirty="0" smtClean="0"/>
              <a:t>1 стакан воды,</a:t>
            </a:r>
          </a:p>
          <a:p>
            <a:r>
              <a:rPr lang="ru-RU" dirty="0" smtClean="0"/>
              <a:t>2 столовые ложки растительного масла.</a:t>
            </a:r>
          </a:p>
          <a:p>
            <a:r>
              <a:rPr lang="ru-RU" dirty="0" smtClean="0"/>
              <a:t>Хорошо вымесить для получения однородной массы.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974" y="2564904"/>
            <a:ext cx="3944441" cy="3600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ln>
            <a:noFill/>
          </a:ln>
        </p:spPr>
        <p:txBody>
          <a:bodyPr/>
          <a:lstStyle/>
          <a:p>
            <a:r>
              <a:rPr lang="ru-RU" dirty="0" smtClean="0"/>
              <a:t>Рецепт солёного теста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55976" y="1628800"/>
            <a:ext cx="4104456" cy="658368"/>
          </a:xfrm>
          <a:solidFill>
            <a:schemeClr val="accent2"/>
          </a:solidFill>
          <a:ln>
            <a:noFill/>
          </a:ln>
        </p:spPr>
        <p:txBody>
          <a:bodyPr/>
          <a:lstStyle/>
          <a:p>
            <a:pPr algn="ctr"/>
            <a:r>
              <a:rPr lang="ru-RU" dirty="0" smtClean="0"/>
              <a:t>Это понадобится при работе с солёным тестом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071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Раскатываем тесто скалкой или валиком, формочкой вырезаем фигурки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14600"/>
            <a:ext cx="3657600" cy="2743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2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375" y="2514600"/>
            <a:ext cx="3657600" cy="2743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89863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7543800" cy="1143000"/>
          </a:xfrm>
          <a:ln>
            <a:noFill/>
          </a:ln>
        </p:spPr>
        <p:txBody>
          <a:bodyPr/>
          <a:lstStyle/>
          <a:p>
            <a:pPr algn="ctr"/>
            <a:r>
              <a:rPr lang="ru-RU" dirty="0" smtClean="0"/>
              <a:t>Делаем композицию из белого теста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33700"/>
            <a:ext cx="3657600" cy="2743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Объект 2"/>
          <p:cNvPicPr>
            <a:picLocks noGrp="1" noChangeAspect="1"/>
          </p:cNvPicPr>
          <p:nvPr>
            <p:ph sz="quarter" idx="4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975" y="2933700"/>
            <a:ext cx="3657600" cy="2743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395536" y="1556792"/>
            <a:ext cx="3657600" cy="658368"/>
          </a:xfrm>
          <a:ln>
            <a:noFill/>
          </a:ln>
        </p:spPr>
        <p:txBody>
          <a:bodyPr/>
          <a:lstStyle/>
          <a:p>
            <a:pPr algn="ctr"/>
            <a:r>
              <a:rPr lang="ru-RU" dirty="0" smtClean="0"/>
              <a:t>Вот какие фигурки получились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ru-RU" dirty="0" smtClean="0"/>
              <a:t>Составим картинку из готовых фигурок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862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543800" cy="1143000"/>
          </a:xfrm>
          <a:ln>
            <a:noFill/>
          </a:ln>
        </p:spPr>
        <p:txBody>
          <a:bodyPr/>
          <a:lstStyle/>
          <a:p>
            <a:pPr algn="ctr"/>
            <a:r>
              <a:rPr lang="ru-RU" dirty="0" smtClean="0"/>
              <a:t>Составление композиции по сказке </a:t>
            </a:r>
            <a:br>
              <a:rPr lang="ru-RU" dirty="0" smtClean="0"/>
            </a:br>
            <a:r>
              <a:rPr lang="ru-RU" dirty="0" smtClean="0"/>
              <a:t>«Колобок»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33700"/>
            <a:ext cx="3657600" cy="2743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33700"/>
            <a:ext cx="3816423" cy="2743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ru-RU" dirty="0" smtClean="0"/>
              <a:t>Раскрасим высушенные фигурки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4008" y="1569720"/>
            <a:ext cx="3672408" cy="658368"/>
          </a:xfrm>
          <a:ln>
            <a:noFill/>
          </a:ln>
        </p:spPr>
        <p:txBody>
          <a:bodyPr/>
          <a:lstStyle/>
          <a:p>
            <a:pPr algn="ctr"/>
            <a:r>
              <a:rPr lang="ru-RU" dirty="0" smtClean="0"/>
              <a:t>Раскрашенные фигурки наклеим на картон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799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4800" dirty="0" err="1" smtClean="0"/>
              <a:t>Цветоведение</a:t>
            </a:r>
            <a:endParaRPr lang="ru-RU" sz="4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="" xmlns:p14="http://schemas.microsoft.com/office/powerpoint/2010/main" val="1953750271"/>
              </p:ext>
            </p:extLst>
          </p:nvPr>
        </p:nvGraphicFramePr>
        <p:xfrm>
          <a:off x="457200" y="2362200"/>
          <a:ext cx="3657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934543427"/>
              </p:ext>
            </p:extLst>
          </p:nvPr>
        </p:nvGraphicFramePr>
        <p:xfrm>
          <a:off x="4371975" y="2362200"/>
          <a:ext cx="3657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ru-RU" dirty="0" smtClean="0"/>
              <a:t>Основные цвета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ru-RU" dirty="0" smtClean="0"/>
              <a:t>Нейтральные цвета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9592" y="2636912"/>
            <a:ext cx="1152128" cy="86409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83768" y="2636912"/>
            <a:ext cx="1296144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92516" y="4581128"/>
            <a:ext cx="1295307" cy="93610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16016" y="2636912"/>
            <a:ext cx="1224136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44208" y="2636912"/>
            <a:ext cx="1224136" cy="86409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52120" y="4581128"/>
            <a:ext cx="1152128" cy="936104"/>
          </a:xfrm>
          <a:prstGeom prst="round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798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1322</TotalTime>
  <Words>405</Words>
  <Application>Microsoft Office PowerPoint</Application>
  <PresentationFormat>Экран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«Использование тестопластики для создания поделок и композиций в совместной деятельности воспитателя и детей с ЗПР» </vt:lpstr>
      <vt:lpstr>«Истоки способностей и дарований детей – на  кончиках пальцев. От пальцев, образно говоря, идут тончайшие ручейки, которые питают источник творческой мысли».</vt:lpstr>
      <vt:lpstr>Цель: формирование и совершенствование тонкой моторики кистей и пальцев рук.                                      Задачи:</vt:lpstr>
      <vt:lpstr>Интеграция образовательных областей:</vt:lpstr>
      <vt:lpstr>Готовимся к работе с тестом</vt:lpstr>
      <vt:lpstr>Раскатываем тесто скалкой или валиком, формочкой вырезаем фигурки</vt:lpstr>
      <vt:lpstr>Делаем композицию из белого теста</vt:lpstr>
      <vt:lpstr>Составление композиции по сказке  «Колобок»</vt:lpstr>
      <vt:lpstr>Цветоведение</vt:lpstr>
      <vt:lpstr>Составные цвета и оттенки</vt:lpstr>
      <vt:lpstr>Делаем поделки из цветного теста</vt:lpstr>
      <vt:lpstr>Изготовление булочек  «жаворонков» из дрожжевого теста</vt:lpstr>
      <vt:lpstr>В процессе творчества</vt:lpstr>
      <vt:lpstr>Булочки «жаворонки» готовы</vt:lpstr>
      <vt:lpstr>Использование поделок в игровой деятельности детей</vt:lpstr>
      <vt:lpstr>Литература  </vt:lpstr>
      <vt:lpstr>Слайд 17</vt:lpstr>
      <vt:lpstr>Список  используемой литературы: 1.Жадько Е.Г. «Поделки и аксессуары из солёного теста». Ростов- на- Дону, «Феникс» 2006 г.- 218с. 2.Зимина Н.В. «Шедевры из солёного теста» Москва. Издательство «Мир книги» 2009 г.- 192 с. 3 .Казакова Т.Г. «Развивайте у дошкольников творчество (конспекты занятий рисованием, лепкой, аппликацией)». Москва, «Просвещение» 1985 г-192с. 4. Казагранда Брижит «Поделки из солёного теста». Москва. АРТ-Родник. 2007г.-63 с. 5.Лыкова И.А. «Изобразительная деятельность в детском саду: планирование, конспекты занятий, методические рекомендации. Старшая группа». Москва. «Карапуз-Дидактика». 2007 г.-208 с. 6.Прушковская М. «Поделки и сувениры из солёного теста, ткани, бумаги и природных материалов». Москва. «Мой Мир». 2006 г.- 112с. 7.Рубцова Е. «Фантазии из солёного теста». Москва. «Эксмо».2008 г.-64с.</vt:lpstr>
    </vt:vector>
  </TitlesOfParts>
  <Company>Curnos™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«Использование</dc:title>
  <dc:creator>Key5</dc:creator>
  <cp:lastModifiedBy>Kseniya</cp:lastModifiedBy>
  <cp:revision>103</cp:revision>
  <dcterms:created xsi:type="dcterms:W3CDTF">2013-12-16T05:24:26Z</dcterms:created>
  <dcterms:modified xsi:type="dcterms:W3CDTF">2014-09-22T08:28:51Z</dcterms:modified>
</cp:coreProperties>
</file>