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32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50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3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1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52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47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00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22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29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08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83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13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99592" y="2672916"/>
            <a:ext cx="2736304" cy="27003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868144" y="3068960"/>
            <a:ext cx="1584176" cy="15841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923928" y="1340768"/>
            <a:ext cx="1152128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7917"/>
            <a:ext cx="3131839" cy="606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012" y="797917"/>
            <a:ext cx="3317155" cy="606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798942"/>
            <a:ext cx="3392363" cy="606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1125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987824" y="4005064"/>
            <a:ext cx="2952328" cy="2592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Объект 4" descr="http://img-fotki.yandex.ru/get/6105/82881001.445/0_82965_458c499f_XL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750" b="93125" l="11071" r="38657">
                        <a14:foregroundMark x1="27768" y1="57250" x2="35935" y2="90750"/>
                        <a14:foregroundMark x1="13430" y1="79000" x2="36479" y2="74000"/>
                        <a14:foregroundMark x1="37205" y1="74000" x2="25408" y2="87000"/>
                        <a14:foregroundMark x1="15971" y1="66375" x2="35753" y2="66500"/>
                        <a14:foregroundMark x1="20327" y1="60500" x2="32123" y2="62125"/>
                        <a14:foregroundMark x1="24682" y1="57875" x2="24501" y2="59250"/>
                        <a14:foregroundMark x1="22142" y1="59250" x2="22142" y2="59250"/>
                        <a14:foregroundMark x1="20508" y1="63750" x2="20508" y2="63750"/>
                        <a14:foregroundMark x1="17786" y1="70625" x2="36116" y2="72500"/>
                        <a14:foregroundMark x1="13975" y1="74750" x2="38475" y2="75250"/>
                        <a14:foregroundMark x1="12704" y1="79500" x2="37750" y2="78125"/>
                        <a14:foregroundMark x1="18512" y1="82375" x2="25408" y2="81000"/>
                        <a14:foregroundMark x1="37205" y1="90500" x2="17241" y2="71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448" t="56984" r="59933" b="6984"/>
          <a:stretch/>
        </p:blipFill>
        <p:spPr bwMode="auto">
          <a:xfrm>
            <a:off x="5004048" y="2348880"/>
            <a:ext cx="1502214" cy="27460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80951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987824" y="4005064"/>
            <a:ext cx="2952328" cy="2592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491880" y="2159295"/>
            <a:ext cx="1944216" cy="18722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http://img-fotki.yandex.ru/get/6105/82881001.445/0_82965_458c499f_XL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5500" b="89000" l="40472" r="64973">
                        <a14:foregroundMark x1="47187" y1="46250" x2="46098" y2="88250"/>
                        <a14:foregroundMark x1="41016" y1="56875" x2="59891" y2="68500"/>
                        <a14:foregroundMark x1="58802" y1="59250" x2="61887" y2="58250"/>
                        <a14:foregroundMark x1="59347" y1="55750" x2="63521" y2="52500"/>
                        <a14:foregroundMark x1="64247" y1="52875" x2="61887" y2="52875"/>
                        <a14:foregroundMark x1="58621" y1="57375" x2="58621" y2="57375"/>
                        <a14:foregroundMark x1="55535" y1="61000" x2="55535" y2="61000"/>
                        <a14:foregroundMark x1="56443" y1="66000" x2="56443" y2="66000"/>
                        <a14:foregroundMark x1="53176" y1="82125" x2="53176" y2="82125"/>
                        <a14:foregroundMark x1="43739" y1="81375" x2="44102" y2="80250"/>
                        <a14:foregroundMark x1="42831" y1="55750" x2="42831" y2="55750"/>
                        <a14:foregroundMark x1="47913" y1="47000" x2="47913" y2="47000"/>
                        <a14:foregroundMark x1="54446" y1="49000" x2="54446" y2="4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977" t="45329" r="37218" b="10568"/>
          <a:stretch/>
        </p:blipFill>
        <p:spPr bwMode="auto">
          <a:xfrm>
            <a:off x="2123728" y="2015279"/>
            <a:ext cx="1488554" cy="40324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Объект 4" descr="http://img-fotki.yandex.ru/get/6105/82881001.445/0_82965_458c499f_XL"/>
          <p:cNvPicPr>
            <a:picLocks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750" b="93125" l="11071" r="38657">
                        <a14:foregroundMark x1="27768" y1="57250" x2="35935" y2="90750"/>
                        <a14:foregroundMark x1="13430" y1="79000" x2="36479" y2="74000"/>
                        <a14:foregroundMark x1="37205" y1="74000" x2="25408" y2="87000"/>
                        <a14:foregroundMark x1="15971" y1="66375" x2="35753" y2="66500"/>
                        <a14:foregroundMark x1="20327" y1="60500" x2="32123" y2="62125"/>
                        <a14:foregroundMark x1="24682" y1="57875" x2="24501" y2="59250"/>
                        <a14:foregroundMark x1="22142" y1="59250" x2="22142" y2="59250"/>
                        <a14:foregroundMark x1="20508" y1="63750" x2="20508" y2="63750"/>
                        <a14:foregroundMark x1="17786" y1="70625" x2="36116" y2="72500"/>
                        <a14:foregroundMark x1="13975" y1="74750" x2="38475" y2="75250"/>
                        <a14:foregroundMark x1="12704" y1="79500" x2="37750" y2="78125"/>
                        <a14:foregroundMark x1="18512" y1="82375" x2="25408" y2="81000"/>
                        <a14:foregroundMark x1="37205" y1="90500" x2="17241" y2="71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448" t="56984" r="59933" b="6984"/>
          <a:stretch/>
        </p:blipFill>
        <p:spPr bwMode="auto">
          <a:xfrm>
            <a:off x="7641786" y="3429000"/>
            <a:ext cx="1502214" cy="27460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Овал 6"/>
          <p:cNvSpPr/>
          <p:nvPr/>
        </p:nvSpPr>
        <p:spPr>
          <a:xfrm>
            <a:off x="7265513" y="5229200"/>
            <a:ext cx="1152128" cy="108012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58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43834" y="3861048"/>
            <a:ext cx="2709452" cy="2592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711670" y="2564992"/>
            <a:ext cx="1944216" cy="18722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945912" y="1224224"/>
            <a:ext cx="1305296" cy="134076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img-fotki.yandex.ru/get/6105/82881001.445/0_82965_458c499f_XL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500" b="86625" l="72777" r="99456">
                        <a14:foregroundMark x1="73684" y1="41750" x2="76770" y2="41750"/>
                        <a14:foregroundMark x1="74955" y1="42250" x2="82214" y2="44250"/>
                        <a14:foregroundMark x1="78766" y1="52500" x2="96552" y2="42250"/>
                        <a14:foregroundMark x1="81851" y1="68625" x2="94555" y2="60625"/>
                        <a14:foregroundMark x1="86933" y1="85875" x2="89837" y2="39875"/>
                        <a14:foregroundMark x1="79129" y1="51625" x2="97278" y2="48875"/>
                        <a14:foregroundMark x1="94737" y1="61000" x2="87477" y2="48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2631" t="39049" b="13333"/>
          <a:stretch/>
        </p:blipFill>
        <p:spPr bwMode="auto">
          <a:xfrm>
            <a:off x="4812424" y="1184040"/>
            <a:ext cx="1773640" cy="50198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http://img-fotki.yandex.ru/get/6105/82881001.445/0_82965_458c499f_XL"/>
          <p:cNvPicPr/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5500" b="89000" l="40472" r="64973">
                        <a14:foregroundMark x1="47187" y1="46250" x2="46098" y2="88250"/>
                        <a14:foregroundMark x1="41016" y1="56875" x2="59891" y2="68500"/>
                        <a14:foregroundMark x1="58802" y1="59250" x2="61887" y2="58250"/>
                        <a14:foregroundMark x1="59347" y1="55750" x2="63521" y2="52500"/>
                        <a14:foregroundMark x1="64247" y1="52875" x2="61887" y2="52875"/>
                        <a14:foregroundMark x1="58621" y1="57375" x2="58621" y2="57375"/>
                        <a14:foregroundMark x1="55535" y1="61000" x2="55535" y2="61000"/>
                        <a14:foregroundMark x1="56443" y1="66000" x2="56443" y2="66000"/>
                        <a14:foregroundMark x1="53176" y1="82125" x2="53176" y2="82125"/>
                        <a14:foregroundMark x1="43739" y1="81375" x2="44102" y2="80250"/>
                        <a14:foregroundMark x1="42831" y1="55750" x2="42831" y2="55750"/>
                        <a14:foregroundMark x1="47913" y1="47000" x2="47913" y2="47000"/>
                        <a14:foregroundMark x1="54446" y1="49000" x2="54446" y2="4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977" t="45329" r="37218" b="10568"/>
          <a:stretch/>
        </p:blipFill>
        <p:spPr bwMode="auto">
          <a:xfrm>
            <a:off x="2499557" y="2048885"/>
            <a:ext cx="1488554" cy="40324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6203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97252" y="4409279"/>
            <a:ext cx="2710851" cy="243822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263129" y="2814226"/>
            <a:ext cx="1779098" cy="191091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576613" y="1590091"/>
            <a:ext cx="1152128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>
            <a:off x="3695478" y="516668"/>
            <a:ext cx="914400" cy="1216152"/>
          </a:xfrm>
          <a:prstGeom prst="trapezoi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http://img-fotki.yandex.ru/get/6105/82881001.445/0_82965_458c499f_XL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500" b="86625" l="72777" r="99456">
                        <a14:foregroundMark x1="73684" y1="41750" x2="76770" y2="41750"/>
                        <a14:foregroundMark x1="74955" y1="42250" x2="82214" y2="44250"/>
                        <a14:foregroundMark x1="78766" y1="52500" x2="96552" y2="42250"/>
                        <a14:foregroundMark x1="81851" y1="68625" x2="94555" y2="60625"/>
                        <a14:foregroundMark x1="86933" y1="85875" x2="89837" y2="39875"/>
                        <a14:foregroundMark x1="79129" y1="51625" x2="97278" y2="48875"/>
                        <a14:foregroundMark x1="94737" y1="61000" x2="87477" y2="48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2631" t="39049" b="13333"/>
          <a:stretch/>
        </p:blipFill>
        <p:spPr bwMode="auto">
          <a:xfrm>
            <a:off x="3923928" y="1169368"/>
            <a:ext cx="2533738" cy="56886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79173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646872" y="4332458"/>
            <a:ext cx="2710851" cy="243822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112749" y="2797397"/>
            <a:ext cx="1779098" cy="15950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426234" y="1582023"/>
            <a:ext cx="1152128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рапеция 4"/>
          <p:cNvSpPr/>
          <p:nvPr/>
        </p:nvSpPr>
        <p:spPr>
          <a:xfrm>
            <a:off x="3547249" y="476672"/>
            <a:ext cx="914400" cy="1216152"/>
          </a:xfrm>
          <a:prstGeom prst="trapezoi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6612" y="1988840"/>
            <a:ext cx="150379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36080" y="1988840"/>
            <a:ext cx="150379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976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639103" y="4149080"/>
            <a:ext cx="2710851" cy="243822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263128" y="2851507"/>
            <a:ext cx="1779098" cy="15950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576613" y="1590091"/>
            <a:ext cx="1152128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рапеция 4"/>
          <p:cNvSpPr/>
          <p:nvPr/>
        </p:nvSpPr>
        <p:spPr>
          <a:xfrm>
            <a:off x="3695478" y="516668"/>
            <a:ext cx="914400" cy="1216152"/>
          </a:xfrm>
          <a:prstGeom prst="trapezoi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851919" y="1959124"/>
            <a:ext cx="150379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83968" y="1959124"/>
            <a:ext cx="150379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6041491" flipH="1">
            <a:off x="3924501" y="2047073"/>
            <a:ext cx="140056" cy="310172"/>
          </a:xfrm>
          <a:prstGeom prst="triangle">
            <a:avLst>
              <a:gd name="adj" fmla="val 53708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782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97252" y="4323357"/>
            <a:ext cx="2710851" cy="243822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263129" y="2838596"/>
            <a:ext cx="1779098" cy="15950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576614" y="1590091"/>
            <a:ext cx="1152128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рапеция 4"/>
          <p:cNvSpPr/>
          <p:nvPr/>
        </p:nvSpPr>
        <p:spPr>
          <a:xfrm>
            <a:off x="3695478" y="516668"/>
            <a:ext cx="914400" cy="1216152"/>
          </a:xfrm>
          <a:prstGeom prst="trapezoi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851919" y="1959124"/>
            <a:ext cx="150379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83968" y="1959124"/>
            <a:ext cx="150379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6041491" flipH="1">
            <a:off x="3924501" y="2047073"/>
            <a:ext cx="140056" cy="310172"/>
          </a:xfrm>
          <a:prstGeom prst="triangle">
            <a:avLst>
              <a:gd name="adj" fmla="val 53708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есяц 9"/>
          <p:cNvSpPr/>
          <p:nvPr/>
        </p:nvSpPr>
        <p:spPr>
          <a:xfrm rot="16200000">
            <a:off x="4044775" y="2273690"/>
            <a:ext cx="140837" cy="507238"/>
          </a:xfrm>
          <a:prstGeom prst="mo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312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97252" y="4409279"/>
            <a:ext cx="2710851" cy="243822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263129" y="2814227"/>
            <a:ext cx="1779098" cy="15950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576614" y="1590091"/>
            <a:ext cx="1152128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рапеция 4"/>
          <p:cNvSpPr/>
          <p:nvPr/>
        </p:nvSpPr>
        <p:spPr>
          <a:xfrm>
            <a:off x="3695478" y="516668"/>
            <a:ext cx="914400" cy="1216152"/>
          </a:xfrm>
          <a:prstGeom prst="trapezoi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851919" y="1959124"/>
            <a:ext cx="150379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83968" y="1959124"/>
            <a:ext cx="150379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6041491" flipH="1">
            <a:off x="3924501" y="2047073"/>
            <a:ext cx="140056" cy="310172"/>
          </a:xfrm>
          <a:prstGeom prst="triangle">
            <a:avLst>
              <a:gd name="adj" fmla="val 53708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есяц 8"/>
          <p:cNvSpPr/>
          <p:nvPr/>
        </p:nvSpPr>
        <p:spPr>
          <a:xfrm rot="16200000">
            <a:off x="4044775" y="2273690"/>
            <a:ext cx="140837" cy="507238"/>
          </a:xfrm>
          <a:prstGeom prst="mo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>
            <a:stCxn id="3" idx="2"/>
          </p:cNvCxnSpPr>
          <p:nvPr/>
        </p:nvCxnSpPr>
        <p:spPr>
          <a:xfrm flipH="1">
            <a:off x="2339752" y="3611753"/>
            <a:ext cx="923377" cy="6813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3" idx="6"/>
          </p:cNvCxnSpPr>
          <p:nvPr/>
        </p:nvCxnSpPr>
        <p:spPr>
          <a:xfrm>
            <a:off x="5042227" y="3611753"/>
            <a:ext cx="897925" cy="6813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652120" y="4077072"/>
            <a:ext cx="72008" cy="332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652120" y="407707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2555776" y="4077072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2339752" y="4077072"/>
            <a:ext cx="288032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708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13</cp:revision>
  <dcterms:created xsi:type="dcterms:W3CDTF">2013-01-23T23:22:08Z</dcterms:created>
  <dcterms:modified xsi:type="dcterms:W3CDTF">2013-01-24T21:28:15Z</dcterms:modified>
</cp:coreProperties>
</file>