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6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CE7C-997C-48ED-A7C9-069C4E775E55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CBBB4-7876-4437-9406-B79517CA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CBBB4-7876-4437-9406-B79517CAC86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BE10-9791-4705-BF44-31CE5A4AA92E}" type="datetimeFigureOut">
              <a:rPr lang="ru-RU" smtClean="0"/>
              <a:pPr/>
              <a:t>23.07.2014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2EFA-E052-4187-AADF-B8B5103D4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:\фОТОГРАФИИ\фото\Новая папка (2)\DSC0177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4075" y="1600200"/>
            <a:ext cx="5200650" cy="3962400"/>
          </a:xfrm>
          <a:prstGeom prst="rect">
            <a:avLst/>
          </a:prstGeom>
          <a:noFill/>
        </p:spPr>
      </p:pic>
      <p:pic>
        <p:nvPicPr>
          <p:cNvPr id="6" name="Рисунок 5" descr="D:\фОТОГРАФИИ\фото\Новая папка (2)\DSC0177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1675" y="1447800"/>
            <a:ext cx="5200650" cy="3962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бюджетное дошкольное образовательное учреждение</a:t>
            </a:r>
            <a:b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«Детский сад общеразвивающего вида №50 с приоритетным осуществлением деятельности по художественно – эстетическому развитию  детей»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Picture 2" descr="C:\Documents and Settings\Киря\Рабочий стол\образцы фона\200941800x600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764704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 дошкольное бюджетное образовательное учреждение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«Детский сад общеразвивающего вида №50 с приоритетным осуществлением деятельности по художественно-эстетическому развитию детей»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Торцевание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бумаге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404664"/>
            <a:ext cx="4330824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   Обмакните торцовочку в клей, поставьте её на рисунок и уберите стержень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D:\фОТОГРАФИИ\НАДЕЖДА\фото торцевание\DSC024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87624" y="548680"/>
            <a:ext cx="3120000" cy="2340000"/>
          </a:xfrm>
          <a:prstGeom prst="rect">
            <a:avLst/>
          </a:prstGeom>
          <a:noFill/>
        </p:spPr>
      </p:pic>
      <p:pic>
        <p:nvPicPr>
          <p:cNvPr id="4099" name="Picture 3" descr="D:\фОТОГРАФИИ\НАДЕЖДА\фото торцевание\DSC0248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3573016"/>
            <a:ext cx="3120168" cy="2340000"/>
          </a:xfrm>
          <a:prstGeom prst="rect">
            <a:avLst/>
          </a:prstGeom>
          <a:noFill/>
        </p:spPr>
      </p:pic>
      <p:pic>
        <p:nvPicPr>
          <p:cNvPr id="4100" name="Picture 4" descr="D:\фОТОГРАФИИ\НАДЕЖДА\фото торцевание\DSC0248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067944" y="2996952"/>
            <a:ext cx="2652298" cy="23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Киря\Рабочий стол\образцы фона\200941800x60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332657"/>
            <a:ext cx="3384376" cy="30963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Каждую следующую торцовочку приклеивайте рядом с предыдущей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5123" name="Picture 3" descr="D:\фОТОГРАФИИ\НАДЕЖДА\фото торцевание\DSC0253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188640"/>
            <a:ext cx="2302102" cy="3240000"/>
          </a:xfrm>
          <a:prstGeom prst="rect">
            <a:avLst/>
          </a:prstGeom>
          <a:noFill/>
        </p:spPr>
      </p:pic>
      <p:pic>
        <p:nvPicPr>
          <p:cNvPr id="5125" name="Picture 5" descr="D:\фОТОГРАФИИ\НАДЕЖДА\фото торцевание\DSC0257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87824" y="3429000"/>
            <a:ext cx="2360687" cy="3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88640"/>
            <a:ext cx="4618856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Старайтесь ставить торцовочки плотно друг к другу, чтобы не оставалось промежутков.</a:t>
            </a:r>
            <a:r>
              <a:rPr lang="ru-RU" sz="3200" b="1" dirty="0" smtClean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3200" dirty="0"/>
          </a:p>
        </p:txBody>
      </p:sp>
      <p:pic>
        <p:nvPicPr>
          <p:cNvPr id="5" name="Picture 7" descr="D:\фОТОГРАФИИ\НАДЕЖДА\фото торцевание\DSC0268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3608" y="332656"/>
            <a:ext cx="2425253" cy="3420000"/>
          </a:xfrm>
          <a:prstGeom prst="rect">
            <a:avLst/>
          </a:prstGeom>
          <a:noFill/>
        </p:spPr>
      </p:pic>
      <p:pic>
        <p:nvPicPr>
          <p:cNvPr id="6" name="Picture 6" descr="D:\фОТОГРАФИИ\НАДЕЖДА\фото торцевание\DSC0268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91880" y="2780928"/>
            <a:ext cx="2496183" cy="34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3"/>
            <a:ext cx="4038600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Мозаику в технике торцевания можно делать по контуру или сплошной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6" name="Picture 6" descr="D:\фОТОГРАФИИ\НАДЕЖДА\фото торцевание\DSC0268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19872" y="2564904"/>
            <a:ext cx="2496183" cy="3420000"/>
          </a:xfrm>
          <a:prstGeom prst="rect">
            <a:avLst/>
          </a:prstGeom>
          <a:noFill/>
        </p:spPr>
      </p:pic>
      <p:pic>
        <p:nvPicPr>
          <p:cNvPr id="8" name="Picture 2" descr="D:\фОТОГРАФИИ\фото\Новая папка (4)\Копия (2) DSC0177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486466" y="817790"/>
            <a:ext cx="3418284" cy="230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548681"/>
            <a:ext cx="3600400" cy="44644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Для создания фона, обведите фигуру по контуру торцовками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D:\фОТОГРАФИИ\НАДЕЖДА\фото торцевание\DSC026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908720"/>
            <a:ext cx="396044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620687"/>
            <a:ext cx="2952328" cy="50405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После создания фона,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работу оформите в паспорту  и поместите в рамку</a:t>
            </a:r>
            <a:endParaRPr lang="ru-RU" sz="3200" b="1" dirty="0">
              <a:solidFill>
                <a:srgbClr val="7030A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074" name="Picture 2" descr="D:\фОТОГРАФИИ\НАДЕЖДА\фото торцевание\DSC029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5576" y="980728"/>
            <a:ext cx="3666132" cy="52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0963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В результате получается вот такая работа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Киря\Рабочий стол\мои грамоты\DSC029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908720"/>
            <a:ext cx="3858208" cy="532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00941800x600[1].jpg"/>
          <p:cNvPicPr>
            <a:picLocks noChangeAspect="1"/>
          </p:cNvPicPr>
          <p:nvPr/>
        </p:nvPicPr>
        <p:blipFill>
          <a:blip r:embed="rId2" cstate="screen">
            <a:lum bright="-13000" contrast="-8000"/>
          </a:blip>
          <a:stretch>
            <a:fillRect/>
          </a:stretch>
        </p:blipFill>
        <p:spPr>
          <a:xfrm>
            <a:off x="0" y="0"/>
            <a:ext cx="9144000" cy="68486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20742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 мастер-класса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 первой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Яворская Надежда Петровна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Киря\Рабочий стол\фото01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35896" y="2636912"/>
            <a:ext cx="1862999" cy="248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Торцевание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052736"/>
            <a:ext cx="6336704" cy="552180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Торцевание - вид бумажного творчества, аппликативная мозаика, создаваемая из небольших кусочков гофрированной (креповой) бумаги. </a:t>
            </a:r>
            <a:b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Торцевание на пластилине это разновидность мозаики, в результате которой получаются 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удивительные фигуры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>и формы. Объемные и 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пушистые.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9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196752"/>
            <a:ext cx="6264696" cy="504056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Чему мы хотим научить детей?</a:t>
            </a: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Научить детей создавать работы в технике торцевания.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Научить планировать свою работу.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Торцевание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атериал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6851104" cy="3456384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гофрированная бумага;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ножницы;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клей ПВА;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стержень от ручки;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карандаш;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бумага для основы.</a:t>
            </a:r>
          </a:p>
          <a:p>
            <a:pPr marL="514350" indent="-514350" algn="just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07904" y="332656"/>
            <a:ext cx="1860923" cy="1620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8024" y="4437112"/>
            <a:ext cx="1324862" cy="1620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screen"/>
          <a:stretch>
            <a:fillRect/>
          </a:stretch>
        </p:blipFill>
        <p:spPr bwMode="auto">
          <a:xfrm>
            <a:off x="2987824" y="2780928"/>
            <a:ext cx="1440160" cy="141922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</p:pic>
      <p:pic>
        <p:nvPicPr>
          <p:cNvPr id="12" name="Picture 4" descr="D:\фОТОГРАФИИ\фото\мл.гр\DSC0235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187624" y="980728"/>
            <a:ext cx="2059002" cy="162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1" name="Picture 3" descr="D:\фОТОГРАФИИ\фото\мл.гр\DSC02358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28184" y="908720"/>
            <a:ext cx="1883316" cy="162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3" name="Picture 3" descr="D:\фОТОГРАФИИ\фото\мл.гр\DSC0236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627784" y="4437112"/>
            <a:ext cx="1620180" cy="162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4" name="Picture 2" descr="D:\фОТОГРАФИИ\фото\мл.гр\DSC02361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932040" y="2636912"/>
            <a:ext cx="1404158" cy="162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1026" name="Picture 2" descr="D:\фОТОГРАФИИ\НАДЕЖДА\фото торцевание\DSC0235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55776" y="3501008"/>
            <a:ext cx="2520280" cy="2376264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3843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Из полос гофрированной бумаги нарежьте квадратики со стороной примерно 1 см.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D:\фОТОГРАФИИ\НАДЕЖДА\фото торцевание\DSC0235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15616" y="476672"/>
            <a:ext cx="3360181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476672"/>
            <a:ext cx="4176464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Нарисуйте на плотной бумаге или картоне любой узор или возьмите готовый из любой раскраски и наклейте его на плотную бумагу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050" name="Picture 2" descr="D:\фОТОГРАФИИ\НАДЕЖДА\фото торцевание\DSC0246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1268760"/>
            <a:ext cx="3456000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Киря\Рабочий стол\образцы фона\200941800x6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548680"/>
            <a:ext cx="3816424" cy="557748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Возьмите стержень (тупой конец) поставьте на середину квадратика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Сомните квадрат и прокатайте его между пальцами у вас получится цветная трубочка-торцовочка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D:\фОТОГРАФИИ\НАДЕЖДА\фото торцевание\DSC024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1052736"/>
            <a:ext cx="3120000" cy="2340000"/>
          </a:xfrm>
          <a:prstGeom prst="rect">
            <a:avLst/>
          </a:prstGeom>
          <a:noFill/>
        </p:spPr>
      </p:pic>
      <p:pic>
        <p:nvPicPr>
          <p:cNvPr id="3075" name="Picture 3" descr="D:\фОТОГРАФИИ\НАДЕЖДА\фото торцевание\DSC0248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3645024"/>
            <a:ext cx="3120166" cy="23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227</Words>
  <Application>Microsoft Office PowerPoint</Application>
  <PresentationFormat>Экран (4:3)</PresentationFormat>
  <Paragraphs>33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Муниципальное бюджетное дошкольное образовательное учреждение «Детский сад общеразвивающего вида №50 с приоритетным осуществлением деятельности по художественно – эстетическому развитию  детей»</vt:lpstr>
      <vt:lpstr>Автор мастер-класса воспитатель первой  квалификационной категории Яворская Надежда Петровна</vt:lpstr>
      <vt:lpstr>Торцевание</vt:lpstr>
      <vt:lpstr>Торцевание</vt:lpstr>
      <vt:lpstr>Материал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общеразвивающего вида №50 с приоритетным осуществлением деятельности по художественно – эстетическому развитию  детей»</dc:title>
  <dc:creator>Киря</dc:creator>
  <cp:lastModifiedBy>Киря</cp:lastModifiedBy>
  <cp:revision>25</cp:revision>
  <dcterms:created xsi:type="dcterms:W3CDTF">2013-12-16T10:41:04Z</dcterms:created>
  <dcterms:modified xsi:type="dcterms:W3CDTF">2014-07-23T08:55:38Z</dcterms:modified>
</cp:coreProperties>
</file>