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D5F9-E39D-4A0C-BE61-5A0C484E47A6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82B0-30F6-4D45-86D8-5B8CFE5E5B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ppt4web.ru/images/242/17158/640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072494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ppt4web.ru/images/242/17158/640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429684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ppt4web.ru/images/242/17158/640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ppt4web.ru/images/242/17158/640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5824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ppt4web.ru/images/242/17158/640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8680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ppt4web.ru/images/242/17158/640/img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143932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ppt4web.ru/images/242/17158/640/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7249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ppt4web.ru/images/242/17158/640/img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ppt4web.ru/images/242/17158/640/img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Красавица</dc:creator>
  <cp:lastModifiedBy>Красавица</cp:lastModifiedBy>
  <cp:revision>1</cp:revision>
  <dcterms:created xsi:type="dcterms:W3CDTF">2014-03-31T15:40:24Z</dcterms:created>
  <dcterms:modified xsi:type="dcterms:W3CDTF">2014-03-31T15:46:23Z</dcterms:modified>
</cp:coreProperties>
</file>