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81" r:id="rId6"/>
    <p:sldId id="261" r:id="rId7"/>
    <p:sldId id="262" r:id="rId8"/>
    <p:sldId id="263" r:id="rId9"/>
    <p:sldId id="264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9" autoAdjust="0"/>
    <p:restoredTop sz="94660"/>
  </p:normalViewPr>
  <p:slideViewPr>
    <p:cSldViewPr>
      <p:cViewPr varScale="1">
        <p:scale>
          <a:sx n="93" d="100"/>
          <a:sy n="93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1D56-42AB-4986-B54C-512A0EB80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2A4-A9FD-43C8-8C62-02B289AA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A527-1B4A-4DA0-A27B-64BCCEB9C1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0074-A147-492E-B217-291DCF61A8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EE05-E085-40DC-9D6D-999C77B4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93B8-5D0D-43B7-AA98-81BF98BD9D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EB41-C2FE-4768-9B3A-315F70AF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8B82-FB99-448E-B165-212BD0E24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E263-537F-4DA9-9293-CC4D82734B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55F22-502A-4E05-8FE1-6EC21EB8C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FA67-BBA1-481C-A2D4-667CD91BA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4A8F-382A-40BF-BDD9-2B6306C1F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772816"/>
            <a:ext cx="7620000" cy="2410817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«Нестандартное оборудование по физической культуре»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12160" y="4653136"/>
            <a:ext cx="2767584" cy="15121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u="sng" dirty="0" smtClean="0">
                <a:solidFill>
                  <a:schemeClr val="tx1"/>
                </a:solidFill>
              </a:rPr>
              <a:t>Подготовила:</a:t>
            </a:r>
            <a:r>
              <a:rPr lang="ru-RU" sz="1800" dirty="0" smtClean="0">
                <a:solidFill>
                  <a:schemeClr val="tx1"/>
                </a:solidFill>
              </a:rPr>
              <a:t> инструктор по физической культуре </a:t>
            </a:r>
            <a:r>
              <a:rPr lang="ru-RU" sz="1800" dirty="0" err="1" smtClean="0">
                <a:solidFill>
                  <a:schemeClr val="tx1"/>
                </a:solidFill>
              </a:rPr>
              <a:t>Кашаприна</a:t>
            </a:r>
            <a:r>
              <a:rPr lang="ru-RU" sz="1800" dirty="0" smtClean="0">
                <a:solidFill>
                  <a:schemeClr val="tx1"/>
                </a:solidFill>
              </a:rPr>
              <a:t> Светлана Александровна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857224" y="428604"/>
            <a:ext cx="7620000" cy="82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МАДОУ  г.Нижневартовска ЦРР-ДС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№44 «Золотой ключик»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gray">
          <a:xfrm>
            <a:off x="2267744" y="3429000"/>
            <a:ext cx="4724400" cy="5302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</a:rPr>
              <a:t>Спасибо за внимание</a:t>
            </a:r>
            <a:r>
              <a:rPr lang="en-US" sz="54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</a:rPr>
              <a:t>!</a:t>
            </a:r>
            <a:endParaRPr lang="ru-RU" sz="54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accent1"/>
                  </a:gs>
                </a:gsLst>
                <a:lin ang="5400000" scaled="1"/>
              </a:gradFill>
              <a:effectLst>
                <a:outerShdw dist="71842" dir="2700000" algn="ctr" rotWithShape="0">
                  <a:schemeClr val="bg2">
                    <a:alpha val="50000"/>
                  </a:schemeClr>
                </a:outerShdw>
              </a:effectLst>
              <a:latin typeface="Verdana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white">
          <a:xfrm>
            <a:off x="1524000" y="5181600"/>
            <a:ext cx="708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bg1"/>
                </a:solidFill>
              </a:rPr>
              <a:t>www.themegallery.com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МАССАЖНЫЕ   ДОРОЖКИ</a:t>
            </a:r>
            <a:endParaRPr lang="en-US" sz="2800" b="1" dirty="0"/>
          </a:p>
        </p:txBody>
      </p:sp>
      <p:pic>
        <p:nvPicPr>
          <p:cNvPr id="31" name="Picture 4" descr="SS10166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55576" y="1340768"/>
            <a:ext cx="7416824" cy="5190677"/>
          </a:xfrm>
          <a:noFill/>
          <a:ln/>
        </p:spPr>
      </p:pic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667000" y="1828800"/>
            <a:ext cx="18473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gray">
          <a:xfrm>
            <a:off x="2025650" y="185102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gray">
          <a:xfrm>
            <a:off x="2025650" y="36576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gray">
          <a:xfrm>
            <a:off x="2025650" y="45720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Препятствия из берёзок</a:t>
            </a:r>
            <a:endParaRPr lang="en-US" sz="2800" b="1" dirty="0"/>
          </a:p>
        </p:txBody>
      </p:sp>
      <p:pic>
        <p:nvPicPr>
          <p:cNvPr id="4" name="Picture 4" descr="SS10164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3" y="1294843"/>
            <a:ext cx="7143800" cy="5158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«Ёлочки» и «Берёзовая роща»</a:t>
            </a:r>
            <a:endParaRPr lang="en-US" sz="2800" b="1" dirty="0"/>
          </a:p>
        </p:txBody>
      </p:sp>
      <p:pic>
        <p:nvPicPr>
          <p:cNvPr id="19" name="Picture 7" descr="SS1016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857752" y="1214422"/>
            <a:ext cx="3746434" cy="5113068"/>
          </a:xfrm>
          <a:prstGeom prst="rect">
            <a:avLst/>
          </a:prstGeom>
          <a:noFill/>
          <a:ln/>
        </p:spPr>
      </p:pic>
      <p:pic>
        <p:nvPicPr>
          <p:cNvPr id="20" name="Picture 7" descr="SS10116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0" y="1196975"/>
            <a:ext cx="3746500" cy="5191125"/>
          </a:xfrm>
          <a:prstGeom prst="rect">
            <a:avLst/>
          </a:prstGeom>
        </p:spPr>
      </p:pic>
      <p:sp>
        <p:nvSpPr>
          <p:cNvPr id="43017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2995613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 </a:t>
            </a:r>
            <a:r>
              <a:rPr lang="ru-RU" sz="2800" b="1" dirty="0" smtClean="0"/>
              <a:t>«Не попадись в паучью сеть!»</a:t>
            </a:r>
            <a:endParaRPr lang="en-US" sz="2800" b="1" dirty="0"/>
          </a:p>
        </p:txBody>
      </p:sp>
      <p:pic>
        <p:nvPicPr>
          <p:cNvPr id="45" name="Picture 7" descr="SS10117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928662" y="1142984"/>
            <a:ext cx="6786610" cy="5094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«МЕДУЗА»</a:t>
            </a:r>
            <a:endParaRPr lang="en-US" sz="2800" b="1" dirty="0"/>
          </a:p>
        </p:txBody>
      </p:sp>
      <p:pic>
        <p:nvPicPr>
          <p:cNvPr id="22" name="Picture 16" descr="SS10068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860032" y="2996952"/>
            <a:ext cx="3744884" cy="2568633"/>
          </a:xfrm>
        </p:spPr>
      </p:pic>
      <p:pic>
        <p:nvPicPr>
          <p:cNvPr id="21" name="Picture 15" descr="SS10068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95536" y="1268760"/>
            <a:ext cx="4298950" cy="34559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Плоскостные кольца</a:t>
            </a:r>
            <a:endParaRPr lang="en-US" sz="2800" b="1" dirty="0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gray">
          <a:xfrm>
            <a:off x="3810000" y="2819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Concept</a:t>
            </a:r>
          </a:p>
        </p:txBody>
      </p:sp>
      <p:pic>
        <p:nvPicPr>
          <p:cNvPr id="27" name="Picture 4" descr="SS10182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1196752"/>
            <a:ext cx="4429156" cy="5376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«Цветы, кочки, грибы, брёвна»</a:t>
            </a:r>
            <a:endParaRPr lang="en-US" sz="2800" b="1" dirty="0"/>
          </a:p>
        </p:txBody>
      </p:sp>
      <p:pic>
        <p:nvPicPr>
          <p:cNvPr id="4098" name="Picture 2" descr="SS10165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6224" y="1209576"/>
            <a:ext cx="3915325" cy="517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 descr="SS10164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644009" y="1844824"/>
            <a:ext cx="4060550" cy="3528392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Различные кубики</a:t>
            </a:r>
            <a:endParaRPr lang="en-US" sz="2800" b="1" dirty="0"/>
          </a:p>
        </p:txBody>
      </p:sp>
      <p:pic>
        <p:nvPicPr>
          <p:cNvPr id="8" name="Picture 4" descr="DSC0036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58347" y="1120788"/>
            <a:ext cx="6726021" cy="5044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71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«Нестандартное оборудование по физической культуре»</vt:lpstr>
      <vt:lpstr>МАССАЖНЫЕ   ДОРОЖКИ</vt:lpstr>
      <vt:lpstr>Препятствия из берёзок</vt:lpstr>
      <vt:lpstr>«Ёлочки» и «Берёзовая роща»</vt:lpstr>
      <vt:lpstr> «Не попадись в паучью сеть!»</vt:lpstr>
      <vt:lpstr>«МЕДУЗА»</vt:lpstr>
      <vt:lpstr>Плоскостные кольца</vt:lpstr>
      <vt:lpstr>«Цветы, кочки, грибы, брёвна»</vt:lpstr>
      <vt:lpstr>Различные кубики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Admin</dc:creator>
  <cp:lastModifiedBy>Людмила</cp:lastModifiedBy>
  <cp:revision>15</cp:revision>
  <dcterms:created xsi:type="dcterms:W3CDTF">2012-01-31T15:57:17Z</dcterms:created>
  <dcterms:modified xsi:type="dcterms:W3CDTF">2014-10-30T03:48:05Z</dcterms:modified>
</cp:coreProperties>
</file>