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DF4"/>
    <a:srgbClr val="5776B5"/>
    <a:srgbClr val="CCFF66"/>
    <a:srgbClr val="E39329"/>
    <a:srgbClr val="BEDE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49" autoAdjust="0"/>
  </p:normalViewPr>
  <p:slideViewPr>
    <p:cSldViewPr>
      <p:cViewPr varScale="1">
        <p:scale>
          <a:sx n="67" d="100"/>
          <a:sy n="67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24642-FC11-47F0-B02F-5F6A414A4AED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D81A3-16C5-4E52-BE15-FBE54602A4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8059-9F96-42DD-8AD6-ADA1927C1735}" type="datetimeFigureOut">
              <a:rPr lang="ru-RU" smtClean="0"/>
              <a:pPr/>
              <a:t>17.03.2012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0637-1F85-4ECA-BB32-1D81CAD5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ерфолента 3"/>
          <p:cNvSpPr/>
          <p:nvPr/>
        </p:nvSpPr>
        <p:spPr>
          <a:xfrm>
            <a:off x="571472" y="285728"/>
            <a:ext cx="7858180" cy="3000396"/>
          </a:xfrm>
          <a:prstGeom prst="flowChartPunchedTap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prstTxWarp prst="textPlain">
              <a:avLst>
                <a:gd name="adj" fmla="val 51455"/>
              </a:avLst>
            </a:prstTxWarp>
          </a:bodyPr>
          <a:lstStyle/>
          <a:p>
            <a:pPr indent="45085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Оздоровление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детей средствами</a:t>
            </a:r>
            <a:endParaRPr lang="ru-RU" sz="6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русских народных игр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8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06855">
            <a:off x="4024249" y="3334215"/>
            <a:ext cx="4628245" cy="30966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398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4143380"/>
            <a:ext cx="3286148" cy="22145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Подготовила: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Селезнева Наталья     Степановна,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руководитель физической культуры 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квалификационной категории</a:t>
            </a:r>
            <a:endParaRPr lang="ru-RU" sz="1600" dirty="0" smtClean="0">
              <a:solidFill>
                <a:srgbClr val="C00000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Солнце 44"/>
          <p:cNvSpPr/>
          <p:nvPr/>
        </p:nvSpPr>
        <p:spPr>
          <a:xfrm>
            <a:off x="1357290" y="1500174"/>
            <a:ext cx="6143668" cy="314327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47" name="TextBox 46"/>
          <p:cNvSpPr txBox="1"/>
          <p:nvPr/>
        </p:nvSpPr>
        <p:spPr>
          <a:xfrm flipH="1">
            <a:off x="3143240" y="2571745"/>
            <a:ext cx="2286016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364DF4"/>
                </a:solidFill>
              </a:rPr>
              <a:t>Народные</a:t>
            </a:r>
            <a:r>
              <a:rPr lang="ru-RU" sz="3200" dirty="0" smtClean="0"/>
              <a:t> </a:t>
            </a:r>
          </a:p>
          <a:p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ru-RU" sz="3200" b="1" i="1" dirty="0" smtClean="0">
                <a:solidFill>
                  <a:srgbClr val="364DF4"/>
                </a:solidFill>
              </a:rPr>
              <a:t>игры</a:t>
            </a:r>
            <a:endParaRPr lang="ru-RU" sz="3200" b="1" i="1" dirty="0">
              <a:solidFill>
                <a:srgbClr val="364DF4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0" y="278605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Прогулка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428992" y="714356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Совместная</a:t>
            </a:r>
            <a:r>
              <a:rPr lang="ru-RU" dirty="0" smtClean="0"/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деятельность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72198" y="1214422"/>
            <a:ext cx="2819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Самостоятельная</a:t>
            </a:r>
            <a:r>
              <a:rPr lang="ru-RU" dirty="0" smtClean="0"/>
              <a:t>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деятельность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85852" y="4143380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Занятия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по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ФК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428992" y="4572008"/>
            <a:ext cx="21624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Музыкальные</a:t>
            </a:r>
            <a:r>
              <a:rPr lang="ru-RU" dirty="0" smtClean="0"/>
              <a:t>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занятия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66297" y="2857496"/>
            <a:ext cx="1694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Праздники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6143636" y="4214818"/>
            <a:ext cx="1881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Развлечение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42976" y="1214422"/>
            <a:ext cx="17259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Режимные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моменты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олна 8"/>
          <p:cNvSpPr/>
          <p:nvPr/>
        </p:nvSpPr>
        <p:spPr>
          <a:xfrm>
            <a:off x="571472" y="214290"/>
            <a:ext cx="7643866" cy="6643710"/>
          </a:xfrm>
          <a:prstGeom prst="wav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организовать физическое воспитание в ДОУ таким образом, чтобы оно обеспечивало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каждому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ребёнку гармоничное развитие, помогало ему использовать резервы своего организма для сохранения, укрепления здоровья и повышение его уровня приобщение детей и родителей к физической культуре и здоровому образу жизни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</a:endParaRPr>
          </a:p>
          <a:p>
            <a:pPr algn="ctr"/>
            <a:endParaRPr lang="ru-RU" sz="2800" dirty="0">
              <a:solidFill>
                <a:schemeClr val="accent2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57158" y="0"/>
            <a:ext cx="8358246" cy="6643710"/>
          </a:xfrm>
          <a:prstGeom prst="horizontalScroll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lvl="0" algn="ctr"/>
            <a:endParaRPr lang="ru-RU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lang="ru-RU" sz="2400" b="1" i="1" u="sng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</a:t>
            </a:r>
            <a:r>
              <a:rPr lang="ru-RU" sz="2400" b="1" i="1" u="sng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новными задачами</a:t>
            </a:r>
            <a:r>
              <a:rPr lang="ru-RU" sz="2400" b="1" i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детского сада по физическому воспитанию дошкольников являются: охрана и укрепление здоровья детей формирование жизненно необходимых двигательных умений и навыков ребёнка в соответствии с его индивидуальными особенностями, развитие физических качеств. создание условий для реализации потребности детей в двигательной активности. воспитание потребности в здоровом образе жизни. обеспечение физического и психического благополучия.</a:t>
            </a:r>
            <a:endParaRPr lang="ru-RU" sz="2400" b="1" i="1" dirty="0" smtClean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57818" y="0"/>
            <a:ext cx="37861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14290"/>
            <a:ext cx="4429156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Именн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фундаментальный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источник духовного роста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дошкольном возрасте. Прежде всего потому, что только она способна вырвать ребенка из оков повседневного бытия. В этом ее колоссальная развивающая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сила. 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вводит детей в новый, необыденный мир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мир социальных отношений людей их общих смыслов. 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 descr="C:\Documents and Settings\User\Рабочий стол\ДЛЯ НАТАШИ\D2X_0190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8214" y="538316"/>
            <a:ext cx="3845234" cy="5748204"/>
          </a:xfrm>
          <a:prstGeom prst="rect">
            <a:avLst/>
          </a:prstGeom>
          <a:ln>
            <a:solidFill>
              <a:srgbClr val="364DF4"/>
            </a:solidFill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929058" y="428604"/>
            <a:ext cx="4929222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Народные игры — наиболее универсальная, естественная,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традиционная форма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взаимодействия детей,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которая осуществлялась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одновременно в трех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аспектах: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речевого (словесного)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общения;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ритмического или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мелодического выражения;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совместных движениях и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действиях.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214290"/>
            <a:ext cx="492922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Подвижная игра – естественный спутник жизни  ребенка, источник радостных эмоций, обладающий великой воспитательной силой. Народные игры являются неотъемлемой частью интернационального, художественного и физического воспитания дошкольников.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4" descr="C:\Documents and Settings\User\Рабочий стол\ДЛЯ НАТАШИ\D2X_01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714356"/>
            <a:ext cx="3488532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428604"/>
            <a:ext cx="450059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Радость движения сочетается с духовным обогащением детей. У них формируется устойчивое, заинтересованное, уважительное отношение к культуре родной страны, создается эмоционально положительная основа для развития патриотических чувств: любви и преданности Родине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C00000"/>
              </a:solidFill>
              <a:latin typeface="Arial" pitchFamily="34" charset="0"/>
            </a:endParaRPr>
          </a:p>
        </p:txBody>
      </p:sp>
      <p:pic>
        <p:nvPicPr>
          <p:cNvPr id="3" name="Picture 2" descr="C:\Documents and Settings\User\Рабочий стол\ДЛЯ НАТАШИ\23 февраля\P10809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3708943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содержанию все народные игры классически лаконичны, выразительны и доступны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ребенку.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вызывают активную работу мысли,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способствуют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расширению кругозора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уточнению представлений об окружающем мире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совершенствованию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всех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психических процессов, стимулируют переход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детского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организма к более высокой ступени развития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Именно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поэтому игра признана ведущей деятельностью ребенка- дошкольника.</a:t>
            </a:r>
            <a:endParaRPr lang="ru-RU" sz="2400" dirty="0" smtClean="0">
              <a:solidFill>
                <a:srgbClr val="C00000"/>
              </a:solidFill>
              <a:latin typeface="Arial" pitchFamily="34" charset="0"/>
            </a:endParaRPr>
          </a:p>
        </p:txBody>
      </p:sp>
      <p:pic>
        <p:nvPicPr>
          <p:cNvPr id="3" name="Picture 3" descr="C:\Documents and Settings\User\Рабочий стол\ДЛЯ НАТАШИ\D2X_02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28604"/>
            <a:ext cx="3740194" cy="5591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359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26</cp:revision>
  <dcterms:created xsi:type="dcterms:W3CDTF">2012-02-23T05:24:42Z</dcterms:created>
  <dcterms:modified xsi:type="dcterms:W3CDTF">2012-03-17T03:08:13Z</dcterms:modified>
</cp:coreProperties>
</file>