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4" r:id="rId3"/>
    <p:sldId id="257" r:id="rId4"/>
    <p:sldId id="266" r:id="rId5"/>
    <p:sldId id="261" r:id="rId6"/>
    <p:sldId id="262" r:id="rId7"/>
    <p:sldId id="259" r:id="rId8"/>
    <p:sldId id="267" r:id="rId9"/>
    <p:sldId id="268" r:id="rId10"/>
    <p:sldId id="269" r:id="rId11"/>
    <p:sldId id="270" r:id="rId12"/>
    <p:sldId id="260" r:id="rId13"/>
    <p:sldId id="271" r:id="rId14"/>
    <p:sldId id="272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1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ABAC8F-1791-4375-B4DA-317F26184117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3D9AE6-F48D-473A-BA4D-FE328954DD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xobby.ucoz.ru/" TargetMode="External"/><Relationship Id="rId2" Type="http://schemas.openxmlformats.org/officeDocument/2006/relationships/hyperlink" Target="http://images.yandex.ru/yandsearch?text=%D0%BF%D1%80%D0%B5%D0%B7%D0%B5%D0%BD%D1%82%D0%B0%D1%86%D0%B8%D1%8F%20%D0%B0%D0%BF%D0%BF%D0%BB%D0%B8%D0%BA%D0%B0%D1%86%D0%B8%D1%8F%20%D0%BF%D1%80%D0%B8%D1%88%D0%B8%D0%B2%D0%BD%D0%B0%D1%8F&amp;img_url=http%3A%2F%2Fmagok.ru%2Fimg%2Fpreview%2Fbig%2F4%2F41287.jpg&amp;pos=0&amp;rpt=simage&amp;lr=56&amp;noreask=1&amp;source=wi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emaster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ПРЕДМЕТНАЯ АППЛИКАЦИЯ В РАЗНОЙ ТЕХНИКЕ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131840" cy="2488809"/>
          </a:xfrm>
        </p:spPr>
      </p:pic>
      <p:pic>
        <p:nvPicPr>
          <p:cNvPr id="2050" name="Picture 2" descr="C:\Users\Home\Videos\ПРИШИВНЫЕ АППЛИКА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9"/>
            <a:ext cx="320384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Videos\ОБРЫВНАЯ ТЕХН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581128"/>
            <a:ext cx="280831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693224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</a:t>
            </a:r>
            <a:r>
              <a:rPr lang="ru-RU" sz="2800" b="1" dirty="0" smtClean="0"/>
              <a:t>НАБИВНЫЕ  АППЛИКАЦИИ: 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      НА БАРХАТНОЙ БУМАГЕ ИЗ 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                           РАСТИТЕЛЬНОГО МАТЕРИАЛА                                                                                  </a:t>
            </a:r>
            <a:endParaRPr lang="ru-RU" sz="2800" dirty="0"/>
          </a:p>
        </p:txBody>
      </p:sp>
      <p:pic>
        <p:nvPicPr>
          <p:cNvPr id="10242" name="Picture 2" descr="C:\Users\Home\Videos\НАБИ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7560840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sz="2800" b="1" dirty="0" smtClean="0"/>
              <a:t>НАСЫПНЫЕ АППЛИКАЦИИ: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   </a:t>
            </a:r>
            <a:r>
              <a:rPr lang="ru-RU" sz="2400" dirty="0" smtClean="0"/>
              <a:t>НАСЫПАЕТСЯ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400" dirty="0" smtClean="0"/>
              <a:t>                                      НА КЛЕЕВУЮ(крупы)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 descr="C:\Users\Home\Videos\НАСЫП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83264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 </a:t>
            </a:r>
          </a:p>
          <a:p>
            <a:pPr marL="45720" indent="0">
              <a:buNone/>
            </a:pPr>
            <a:r>
              <a:rPr lang="ru-RU" sz="2800" b="1" dirty="0" smtClean="0"/>
              <a:t>Вышивка</a:t>
            </a:r>
            <a:r>
              <a:rPr lang="ru-RU" sz="2800" dirty="0" smtClean="0"/>
              <a:t> </a:t>
            </a:r>
            <a:r>
              <a:rPr lang="ru-RU" sz="2400" dirty="0" smtClean="0"/>
              <a:t>- широко распространенный вид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декоративного искусства.</a:t>
            </a:r>
          </a:p>
          <a:p>
            <a:pPr marL="45720" indent="0">
              <a:buNone/>
            </a:pPr>
            <a:r>
              <a:rPr lang="ru-RU" sz="2400" dirty="0" smtClean="0"/>
              <a:t>Аппликация из ткани - разновидность вшивки.   Вышивание аппликацией состоит в том, чтобы укреплять на определенном фоне из ткани куски другой ткани. Укрепляются аппликации из ткани  пришиванием.</a:t>
            </a:r>
            <a:endParaRPr lang="ru-RU" sz="2400" dirty="0"/>
          </a:p>
        </p:txBody>
      </p:sp>
      <p:pic>
        <p:nvPicPr>
          <p:cNvPr id="12290" name="Picture 2" descr="C:\Users\Home\Videos\ПРИШИВ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572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81168"/>
          </a:xfrm>
        </p:spPr>
        <p:txBody>
          <a:bodyPr/>
          <a:lstStyle/>
          <a:p>
            <a:pPr marL="0" indent="0">
              <a:buNone/>
            </a:pP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</a:t>
            </a:r>
            <a:r>
              <a:rPr lang="ru-RU" sz="2800" b="1" dirty="0" smtClean="0"/>
              <a:t>По материалу:</a:t>
            </a:r>
          </a:p>
          <a:p>
            <a:pPr marL="45720" indent="0">
              <a:buNone/>
            </a:pPr>
            <a:r>
              <a:rPr lang="ru-RU" sz="2400" b="1" dirty="0" smtClean="0"/>
              <a:t>Используются</a:t>
            </a:r>
          </a:p>
          <a:p>
            <a:pPr marL="45720" indent="0">
              <a:buNone/>
            </a:pPr>
            <a:r>
              <a:rPr lang="ru-RU" sz="2400" b="1" dirty="0" smtClean="0"/>
              <a:t>                любые</a:t>
            </a:r>
          </a:p>
          <a:p>
            <a:pPr marL="45720" indent="0">
              <a:buNone/>
            </a:pPr>
            <a:r>
              <a:rPr lang="ru-RU" sz="2400" b="1" dirty="0" smtClean="0"/>
              <a:t>                               материалы                  </a:t>
            </a:r>
          </a:p>
          <a:p>
            <a:pPr marL="45720" indent="0">
              <a:buNone/>
            </a:pPr>
            <a:r>
              <a:rPr lang="ru-RU" sz="2400" dirty="0" smtClean="0"/>
              <a:t>Природные материалы ,все виды бумаги , ткани, кожа , мех , бытовой материал ,   металлы</a:t>
            </a:r>
          </a:p>
        </p:txBody>
      </p:sp>
      <p:pic>
        <p:nvPicPr>
          <p:cNvPr id="13314" name="Picture 2" descr="C:\Users\Home\Videos\ПО МАТЕРИАЛУ  ИЗ МАКАРОННЫХ ИЗДЕ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69979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Home\Videos\ПО МАТЕРИАЛ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2215"/>
            <a:ext cx="2411760" cy="17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92696"/>
            <a:ext cx="6400800" cy="3513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                    Литература</a:t>
            </a:r>
            <a:endParaRPr lang="en-US" sz="2800" dirty="0">
              <a:hlinkClick r:id="rId2"/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images.yandex.ru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dirty="0" err="1" smtClean="0">
                <a:solidFill>
                  <a:schemeClr val="tx1"/>
                </a:solidFill>
                <a:hlinkClick r:id="rId3"/>
              </a:rPr>
              <a:t>xobby.ucoz.ru</a:t>
            </a:r>
            <a:r>
              <a:rPr lang="en-US" sz="2800" dirty="0" err="1" smtClean="0">
                <a:solidFill>
                  <a:schemeClr val="tx1"/>
                </a:solidFill>
              </a:rPr>
              <a:t>›</a:t>
            </a:r>
            <a:r>
              <a:rPr lang="en-US" sz="2800" dirty="0" err="1" smtClean="0"/>
              <a:t>forum</a:t>
            </a:r>
            <a:r>
              <a:rPr lang="en-US" sz="2800" dirty="0" smtClean="0"/>
              <a:t>/82-180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 err="1" smtClean="0">
                <a:hlinkClick r:id="rId4"/>
              </a:rPr>
              <a:t>livemaster.ru</a:t>
            </a:r>
            <a:r>
              <a:rPr lang="en-US" sz="2800" dirty="0" err="1" smtClean="0"/>
              <a:t>›topic</a:t>
            </a:r>
            <a:r>
              <a:rPr lang="en-US" sz="2800" dirty="0" smtClean="0"/>
              <a:t>/79615--</a:t>
            </a:r>
            <a:r>
              <a:rPr lang="en-US" sz="2800" b="1" dirty="0" err="1"/>
              <a:t>prishivanie</a:t>
            </a:r>
            <a:r>
              <a:rPr lang="en-US" sz="2800" dirty="0" smtClean="0"/>
              <a:t>…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 err="1">
                <a:hlinkClick r:id="rId4"/>
              </a:rPr>
              <a:t>livemaster.ru</a:t>
            </a:r>
            <a:r>
              <a:rPr lang="en-US" sz="2800" dirty="0" err="1"/>
              <a:t>›topic</a:t>
            </a:r>
            <a:r>
              <a:rPr lang="en-US" sz="2800" dirty="0"/>
              <a:t>/79615-video-</a:t>
            </a:r>
            <a:r>
              <a:rPr lang="en-US" sz="2800" b="1" dirty="0"/>
              <a:t>prishivanie</a:t>
            </a:r>
            <a:r>
              <a:rPr lang="en-US" sz="2800" dirty="0"/>
              <a:t>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46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          Спасибо </a:t>
            </a:r>
            <a:endParaRPr lang="ru-RU" dirty="0"/>
          </a:p>
        </p:txBody>
      </p:sp>
      <p:pic>
        <p:nvPicPr>
          <p:cNvPr id="14338" name="Picture 2" descr="C:\Users\Home\Videos\КЛЕЕВ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7718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me\Videos\гри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4000"/>
            <a:ext cx="2987824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ome\Pictures\НАБИВНА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3843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59992"/>
            <a:ext cx="7029400" cy="4392488"/>
          </a:xfrm>
        </p:spPr>
        <p:txBody>
          <a:bodyPr>
            <a:normAutofit/>
          </a:bodyPr>
          <a:lstStyle/>
          <a:p>
            <a:pPr marL="2404872" lvl="8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Аппликация — вырезание и наклеивание (</a:t>
            </a:r>
            <a:r>
              <a:rPr lang="ru-RU" sz="2400" b="1" dirty="0" err="1" smtClean="0">
                <a:solidFill>
                  <a:schemeClr val="tx1"/>
                </a:solidFill>
              </a:rPr>
              <a:t>нашивание</a:t>
            </a:r>
            <a:r>
              <a:rPr lang="ru-RU" sz="2400" b="1" dirty="0" smtClean="0">
                <a:solidFill>
                  <a:schemeClr val="tx1"/>
                </a:solidFill>
              </a:rPr>
              <a:t>) фигурок, узоров или целых картин из кусочков бумаги, ткани, кожи, растительных </a:t>
            </a:r>
            <a:r>
              <a:rPr lang="ru-RU" sz="2400" dirty="0" smtClean="0">
                <a:solidFill>
                  <a:schemeClr val="tx1"/>
                </a:solidFill>
              </a:rPr>
              <a:t>и прочих 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ome\Video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174272" cy="35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264696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АППЛИКАЦИЯ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6788224" cy="272145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Аппликация - наиболее простой и доступный способ создания художественных работ, при котором сохраняется реалистическая основа самого изображения. Это дает возможность широко использовать аппликацию не только в оформительских целях (при изготовлении наглядных пособий, пособий к различным играм, игрушек, флажков, сувениров к праздничным датам, оформление стенгазет, выставок, помещений д/с), но и в создании картин, орнаментов и т.д.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Video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7" y="3959225"/>
            <a:ext cx="19050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0" lvl="2" indent="0">
              <a:buNone/>
            </a:pPr>
            <a:r>
              <a:rPr lang="ru-RU" sz="2200" dirty="0" smtClean="0"/>
              <a:t>Аппликация — вырезание и наклеивание (</a:t>
            </a:r>
            <a:r>
              <a:rPr lang="ru-RU" sz="2200" dirty="0" err="1" smtClean="0"/>
              <a:t>нашивание</a:t>
            </a:r>
            <a:r>
              <a:rPr lang="ru-RU" sz="2200" dirty="0" smtClean="0"/>
              <a:t>) фигурок, узоров или целых картин из кусочков бумаги, ткани, кожи, растительных и прочих 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3075" name="Picture 3" descr="C:\Users\Home\Video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2204864"/>
            <a:ext cx="200880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Video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959225"/>
            <a:ext cx="195168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Аппликация </a:t>
            </a:r>
            <a:r>
              <a:rPr lang="ru-RU" sz="2400" dirty="0" smtClean="0"/>
              <a:t>- один из самых доступных и понятных видов детского творчества. Ведь аппликация развивает моторику у детей, мышление, эстетический вкус и воображение. Кроме того, любой вид аппликации поможет вашему ребёнку изучить своими тактильные ощущения, особенно, если вы будете работать с различными видами аппликаций, и будете брать для своих поделок не только бумагу, но ткань, крупу, засушенные листья и цветы. Итак, давайте рассмотрим, какие виды аппликации бывают. </a:t>
            </a:r>
          </a:p>
          <a:p>
            <a:endParaRPr lang="ru-RU" dirty="0"/>
          </a:p>
        </p:txBody>
      </p:sp>
      <p:pic>
        <p:nvPicPr>
          <p:cNvPr id="4098" name="Picture 2" descr="C:\Users\Home\Video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Videos\НАСЫПНАЯ ТЕХ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32" y="5301208"/>
            <a:ext cx="2151968" cy="15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052736"/>
            <a:ext cx="7128792" cy="3153504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</a:rPr>
              <a:t>Предметная аппликация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представляет собой наклеенные на фон отдельные предметные изображения, передающие обобщенный, условный образ окружающих предметов (стилизованный). Изображаются предметы с отчётливой конфигурацией, простой формой, ясными пропорциями, локальной окраской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194" name="Picture 2" descr="C:\Users\Home\Videos\К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3"/>
            <a:ext cx="4355976" cy="3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412776"/>
            <a:ext cx="6624736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В предметной аппликации дети овладевают умением вырезать из бумаги и наклеивать на фон отдельные предметы изображения, которые в силу специфики деятельности передают несколько обобщенный, даже условный образ окружающих предметов или их отображений в игрушках, картинках, образцах народного искусства.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82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ТЕХНИКИ ВЫПОЛНЕНИЯ АППЛИКАЦИИ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8064896" cy="41044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КЛЕЕВЫЕ</a:t>
            </a:r>
          </a:p>
          <a:p>
            <a:pPr marL="45720" indent="0">
              <a:buNone/>
            </a:pPr>
            <a:r>
              <a:rPr lang="ru-RU" sz="2400" dirty="0" smtClean="0"/>
              <a:t>                НАБИВНЫЕ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            НАСЫПНЫЕ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                           ПРИШИВНЫЕ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                                   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ПО МАТЕРИАЛУ </a:t>
            </a:r>
          </a:p>
        </p:txBody>
      </p:sp>
      <p:pic>
        <p:nvPicPr>
          <p:cNvPr id="6146" name="Picture 2" descr="C:\Users\Home\Videos\ИЗ ПУ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85192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                 </a:t>
            </a:r>
            <a:r>
              <a:rPr lang="ru-RU" sz="2800" b="1" dirty="0"/>
              <a:t>К</a:t>
            </a:r>
            <a:r>
              <a:rPr lang="ru-RU" sz="2800" b="1" dirty="0" smtClean="0"/>
              <a:t>ЛЕЕВЫЕ АППЛИКАЦИИ: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400" dirty="0" smtClean="0"/>
              <a:t>НАКЛЕИВАЮТСЯ НА ВСЕЙ </a:t>
            </a:r>
            <a:endParaRPr lang="ru-RU" sz="24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400" dirty="0" smtClean="0"/>
              <a:t>                                         ПОВЕРХНОСТИ(ПЛОСКИЕ)</a:t>
            </a:r>
            <a:endParaRPr lang="ru-RU" sz="2400" dirty="0"/>
          </a:p>
        </p:txBody>
      </p:sp>
      <p:pic>
        <p:nvPicPr>
          <p:cNvPr id="9218" name="Picture 2" descr="C:\Users\Home\Videos\КЛЕЕВАЯ АППЛИК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38519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512</TotalTime>
  <Words>336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ПРЕДМЕТНАЯ АППЛИКАЦИЯ В РАЗНОЙ ТЕХНИКЕ </vt:lpstr>
      <vt:lpstr>Презентация PowerPoint</vt:lpstr>
      <vt:lpstr>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ТЕХНИКИ ВЫПОЛНЕНИЯ АППЛИКАЦИИ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Спасибо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25</cp:revision>
  <dcterms:created xsi:type="dcterms:W3CDTF">2014-05-22T12:36:48Z</dcterms:created>
  <dcterms:modified xsi:type="dcterms:W3CDTF">2014-05-22T21:09:19Z</dcterms:modified>
</cp:coreProperties>
</file>