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2" r:id="rId6"/>
    <p:sldId id="264" r:id="rId7"/>
    <p:sldId id="266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44ECD-F84A-4CAE-BB5E-4B0BAC23404F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94FD6-D426-4BFE-9057-6003D428C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44ECD-F84A-4CAE-BB5E-4B0BAC23404F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94FD6-D426-4BFE-9057-6003D428C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44ECD-F84A-4CAE-BB5E-4B0BAC23404F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94FD6-D426-4BFE-9057-6003D428C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44ECD-F84A-4CAE-BB5E-4B0BAC23404F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94FD6-D426-4BFE-9057-6003D428C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44ECD-F84A-4CAE-BB5E-4B0BAC23404F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94FD6-D426-4BFE-9057-6003D428C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44ECD-F84A-4CAE-BB5E-4B0BAC23404F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94FD6-D426-4BFE-9057-6003D428C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44ECD-F84A-4CAE-BB5E-4B0BAC23404F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94FD6-D426-4BFE-9057-6003D428C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44ECD-F84A-4CAE-BB5E-4B0BAC23404F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94FD6-D426-4BFE-9057-6003D428C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44ECD-F84A-4CAE-BB5E-4B0BAC23404F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94FD6-D426-4BFE-9057-6003D428C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44ECD-F84A-4CAE-BB5E-4B0BAC23404F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94FD6-D426-4BFE-9057-6003D428C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44ECD-F84A-4CAE-BB5E-4B0BAC23404F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794FD6-D426-4BFE-9057-6003D428CD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944ECD-F84A-4CAE-BB5E-4B0BAC23404F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794FD6-D426-4BFE-9057-6003D428CD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0;&#1088;&#1072;\Desktop\&#1053;&#1086;&#1074;&#1072;&#1103;%20&#1087;&#1072;&#1087;&#1082;&#1072;%20(3)\MOV02567.AVI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572140"/>
            <a:ext cx="7772400" cy="292895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 </a:t>
            </a:r>
            <a:r>
              <a:rPr lang="ru-RU" sz="2000" b="1" i="1" dirty="0" smtClean="0"/>
              <a:t>День спортивно–ритмической </a:t>
            </a:r>
            <a:r>
              <a:rPr lang="ru-RU" sz="2000" b="1" i="1" dirty="0"/>
              <a:t>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 smtClean="0"/>
              <a:t>танцевальной деятельности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/>
              <a:t>«МЫ ЛЮБИМ ТАНЦЕВАТЬ!»</a:t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1600" i="1" dirty="0" smtClean="0"/>
              <a:t>подготовила воспитатель Сидоренко С.Б.</a:t>
            </a:r>
            <a:r>
              <a:rPr lang="ru-RU" sz="4800" i="1" dirty="0" smtClean="0"/>
              <a:t/>
            </a:r>
            <a:br>
              <a:rPr lang="ru-RU" sz="4800" i="1" dirty="0" smtClean="0"/>
            </a:br>
            <a:r>
              <a:rPr lang="ru-RU" sz="900" i="1" dirty="0" smtClean="0"/>
              <a:t>Участники :</a:t>
            </a:r>
            <a:r>
              <a:rPr lang="ru-RU" sz="900" dirty="0" smtClean="0"/>
              <a:t>дети, родители группы, педагоги ДОУ: </a:t>
            </a:r>
            <a:r>
              <a:rPr lang="ru-RU" sz="900" dirty="0" err="1" smtClean="0"/>
              <a:t>воспитательСидоренко</a:t>
            </a:r>
            <a:r>
              <a:rPr lang="ru-RU" sz="900" dirty="0" smtClean="0"/>
              <a:t> С.Б., руководитель по физической культуре  Гутникова Л.А., студенты </a:t>
            </a:r>
            <a:r>
              <a:rPr lang="ru-RU" sz="900" dirty="0" err="1" smtClean="0"/>
              <a:t>пед.практики</a:t>
            </a:r>
            <a:r>
              <a:rPr lang="ru-RU" sz="900" dirty="0" smtClean="0"/>
              <a:t> колледжа № 4, рук. </a:t>
            </a:r>
            <a:r>
              <a:rPr lang="ru-RU" sz="900" dirty="0" err="1" smtClean="0"/>
              <a:t>пед.практики</a:t>
            </a:r>
            <a:r>
              <a:rPr lang="ru-RU" sz="900" dirty="0" smtClean="0"/>
              <a:t> </a:t>
            </a:r>
            <a:r>
              <a:rPr lang="ru-RU" sz="900" dirty="0" err="1" smtClean="0"/>
              <a:t>Хусяинова</a:t>
            </a:r>
            <a:r>
              <a:rPr lang="ru-RU" sz="900" dirty="0" smtClean="0"/>
              <a:t> Н.Ш.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sz="1400" b="1" i="1" dirty="0" smtClean="0"/>
              <a:t>с детьми 1 подготовительной группы</a:t>
            </a:r>
            <a:br>
              <a:rPr lang="ru-RU" sz="1400" b="1" i="1" dirty="0" smtClean="0"/>
            </a:br>
            <a:r>
              <a:rPr lang="ru-RU" sz="1400" b="1" i="1" dirty="0" smtClean="0"/>
              <a:t> ГБДОУ </a:t>
            </a:r>
            <a:r>
              <a:rPr lang="ru-RU" sz="1400" b="1" i="1" dirty="0" err="1" smtClean="0"/>
              <a:t>д</a:t>
            </a:r>
            <a:r>
              <a:rPr lang="ru-RU" sz="1400" b="1" i="1" dirty="0" smtClean="0"/>
              <a:t>/сад № 71 Приморского района </a:t>
            </a:r>
            <a:br>
              <a:rPr lang="ru-RU" sz="1400" b="1" i="1" dirty="0" smtClean="0"/>
            </a:br>
            <a:r>
              <a:rPr lang="ru-RU" sz="1400" b="1" i="1" dirty="0" smtClean="0"/>
              <a:t>Санкт-Петербург</a:t>
            </a:r>
            <a:br>
              <a:rPr lang="ru-RU" sz="1400" b="1" i="1" dirty="0" smtClean="0"/>
            </a:br>
            <a:r>
              <a:rPr lang="ru-RU" sz="1400" b="1" i="1" dirty="0" smtClean="0"/>
              <a:t>2014 г.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642918"/>
            <a:ext cx="6400800" cy="142398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ПРЕЗЕНТАЦИЯ</a:t>
            </a:r>
            <a:endParaRPr lang="ru-RU" sz="6000" dirty="0"/>
          </a:p>
        </p:txBody>
      </p:sp>
      <p:pic>
        <p:nvPicPr>
          <p:cNvPr id="4" name="Рисунок 3" descr="IMG_440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285992"/>
            <a:ext cx="3071834" cy="2524143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3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29256" y="2571744"/>
            <a:ext cx="3349906" cy="28574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5626398"/>
            <a:ext cx="3400420" cy="1231602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Музыкальные элементы спортивного танца с мячами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183880" cy="4187952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Музыкальные движения – это наиболее продуктивный вид спортивно-музыкальной деятельности с точки зрения формирования у дошкольников спортивного  творчества и творческих качеств личности.</a:t>
            </a:r>
          </a:p>
          <a:p>
            <a:endParaRPr lang="ru-RU" dirty="0"/>
          </a:p>
        </p:txBody>
      </p:sp>
      <p:pic>
        <p:nvPicPr>
          <p:cNvPr id="5" name="MOV02567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3286124"/>
            <a:ext cx="4381509" cy="3286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Цель: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Развивать творческие способности детей старшего дошкольного возраста, потребность самовыражения в движении под музыку с помощью спортивно-ритмической и танцевальной деятельности.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G_4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571876"/>
            <a:ext cx="4286248" cy="2857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8I_DeJj7c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714752"/>
            <a:ext cx="2786050" cy="185664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7283790" cy="332727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dirty="0" smtClean="0"/>
              <a:t>различные виды деятельности:  занятия с использованием творческих заданий, мультимедиа, игровые задания;</a:t>
            </a:r>
          </a:p>
          <a:p>
            <a:pPr lvl="0">
              <a:buNone/>
            </a:pPr>
            <a:r>
              <a:rPr lang="ru-RU" sz="2400" dirty="0" smtClean="0"/>
              <a:t>развлечения и досуги;</a:t>
            </a:r>
          </a:p>
          <a:p>
            <a:pPr lvl="0">
              <a:buNone/>
            </a:pPr>
            <a:r>
              <a:rPr lang="ru-RU" sz="2400" dirty="0" smtClean="0"/>
              <a:t>работа по формированию у детей творческих спортивно-танцевальных действий с использованием творческих заданий. </a:t>
            </a:r>
          </a:p>
          <a:p>
            <a:endParaRPr lang="ru-RU" dirty="0"/>
          </a:p>
        </p:txBody>
      </p:sp>
      <p:pic>
        <p:nvPicPr>
          <p:cNvPr id="4" name="Рисунок 3" descr="0hCQpTuCIy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143380"/>
            <a:ext cx="1785932" cy="2381243"/>
          </a:xfrm>
          <a:prstGeom prst="rect">
            <a:avLst/>
          </a:prstGeom>
        </p:spPr>
      </p:pic>
      <p:pic>
        <p:nvPicPr>
          <p:cNvPr id="5" name="Рисунок 4" descr="TP5qeIHGQ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2928934"/>
            <a:ext cx="1526974" cy="2714620"/>
          </a:xfrm>
          <a:prstGeom prst="rect">
            <a:avLst/>
          </a:prstGeom>
        </p:spPr>
      </p:pic>
      <p:pic>
        <p:nvPicPr>
          <p:cNvPr id="7" name="Рисунок 6" descr="2WAlOjCQ4h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571876"/>
            <a:ext cx="2000232" cy="1332968"/>
          </a:xfrm>
          <a:prstGeom prst="rect">
            <a:avLst/>
          </a:prstGeom>
        </p:spPr>
      </p:pic>
      <p:pic>
        <p:nvPicPr>
          <p:cNvPr id="8" name="Рисунок 7" descr="CqHflGD92I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1" y="5000636"/>
            <a:ext cx="2667019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работа по формированию у детей творческих спортивно-танцевальных действий с использованием творческих заданий. </a:t>
            </a:r>
          </a:p>
          <a:p>
            <a:endParaRPr lang="ru-RU" dirty="0"/>
          </a:p>
        </p:txBody>
      </p:sp>
      <p:pic>
        <p:nvPicPr>
          <p:cNvPr id="4" name="Рисунок 3" descr="IMG_45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071678"/>
            <a:ext cx="5000628" cy="3333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ритмические движения </a:t>
            </a:r>
            <a:endParaRPr lang="ru-RU" dirty="0"/>
          </a:p>
        </p:txBody>
      </p:sp>
      <p:pic>
        <p:nvPicPr>
          <p:cNvPr id="4" name="Рисунок 3" descr="IMG_4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357298"/>
            <a:ext cx="5929322" cy="3952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Пантомима детей  видов спорта: хоккей, фигурное катание, плаванье, ай </a:t>
            </a:r>
            <a:r>
              <a:rPr lang="ru-RU" dirty="0" err="1" smtClean="0"/>
              <a:t>ки</a:t>
            </a:r>
            <a:r>
              <a:rPr lang="ru-RU" dirty="0" smtClean="0"/>
              <a:t> до, акробатика, каратэ, гимнастика, танцы </a:t>
            </a:r>
            <a:endParaRPr lang="ru-RU" dirty="0"/>
          </a:p>
        </p:txBody>
      </p:sp>
      <p:pic>
        <p:nvPicPr>
          <p:cNvPr id="4" name="Рисунок 3" descr="IMG_4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2143116"/>
            <a:ext cx="6143636" cy="4095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 очень я собою горд…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IMG_4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0529" y="3214686"/>
            <a:ext cx="4071966" cy="2714644"/>
          </a:xfrm>
          <a:prstGeom prst="rect">
            <a:avLst/>
          </a:prstGeom>
        </p:spPr>
      </p:pic>
      <p:pic>
        <p:nvPicPr>
          <p:cNvPr id="6" name="Рисунок 5" descr="IMG_4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857364"/>
            <a:ext cx="3714744" cy="2476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160</TotalTime>
  <Words>128</Words>
  <Application>Microsoft Office PowerPoint</Application>
  <PresentationFormat>Экран (4:3)</PresentationFormat>
  <Paragraphs>14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    День спортивно–ритмической и танцевальной деятельности «МЫ ЛЮБИМ ТАНЦЕВАТЬ!»    подготовила воспитатель Сидоренко С.Б. Участники :дети, родители группы, педагоги ДОУ: воспитательСидоренко С.Б., руководитель по физической культуре  Гутникова Л.А., студенты пед.практики колледжа № 4, рук. пед.практики Хусяинова Н.Ш. с детьми 1 подготовительной группы  ГБДОУ д/сад № 71 Приморского района  Санкт-Петербург 2014 г.    </vt:lpstr>
      <vt:lpstr>Музыкальные элементы спортивного танца с мячами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Юра</cp:lastModifiedBy>
  <cp:revision>27</cp:revision>
  <dcterms:created xsi:type="dcterms:W3CDTF">2014-11-09T21:00:06Z</dcterms:created>
  <dcterms:modified xsi:type="dcterms:W3CDTF">2014-11-20T22:29:33Z</dcterms:modified>
</cp:coreProperties>
</file>