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0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2627-810C-40DF-A2B7-F3DF01447BE4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D33E6-378D-4341-8616-0B4F4B2DA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2627-810C-40DF-A2B7-F3DF01447BE4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33E6-378D-4341-8616-0B4F4B2DA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2627-810C-40DF-A2B7-F3DF01447BE4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33E6-378D-4341-8616-0B4F4B2DA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2627-810C-40DF-A2B7-F3DF01447BE4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D33E6-378D-4341-8616-0B4F4B2DA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2627-810C-40DF-A2B7-F3DF01447BE4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33E6-378D-4341-8616-0B4F4B2DAD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2627-810C-40DF-A2B7-F3DF01447BE4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33E6-378D-4341-8616-0B4F4B2DA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2627-810C-40DF-A2B7-F3DF01447BE4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D33E6-378D-4341-8616-0B4F4B2DAD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2627-810C-40DF-A2B7-F3DF01447BE4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33E6-378D-4341-8616-0B4F4B2DA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2627-810C-40DF-A2B7-F3DF01447BE4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33E6-378D-4341-8616-0B4F4B2DA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2627-810C-40DF-A2B7-F3DF01447BE4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33E6-378D-4341-8616-0B4F4B2DA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2627-810C-40DF-A2B7-F3DF01447BE4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33E6-378D-4341-8616-0B4F4B2DAD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2B2627-810C-40DF-A2B7-F3DF01447BE4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D33E6-378D-4341-8616-0B4F4B2DAD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714356"/>
            <a:ext cx="8686800" cy="15001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Экскурсии мы очень любим! Со спортом </a:t>
            </a:r>
            <a:br>
              <a:rPr lang="ru-RU" dirty="0" smtClean="0"/>
            </a:br>
            <a:r>
              <a:rPr lang="ru-RU" dirty="0" smtClean="0"/>
              <a:t>                   дружно  Дружим !!!</a:t>
            </a:r>
            <a:endParaRPr lang="ru-RU" dirty="0"/>
          </a:p>
        </p:txBody>
      </p:sp>
      <p:pic>
        <p:nvPicPr>
          <p:cNvPr id="4" name="Содержимое 3" descr="DSCN2902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357158" y="2928934"/>
            <a:ext cx="4071966" cy="3491713"/>
          </a:xfrm>
        </p:spPr>
      </p:pic>
      <p:pic>
        <p:nvPicPr>
          <p:cNvPr id="5" name="Рисунок 4" descr="DSCN2879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714876" y="2928934"/>
            <a:ext cx="4000528" cy="350046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SCN2894.JPG"/>
          <p:cNvPicPr>
            <a:picLocks noGrp="1" noChangeAspect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3929058" y="500042"/>
            <a:ext cx="5009588" cy="364333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4786322"/>
            <a:ext cx="8120090" cy="928694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Награды все мы посмотрели и сами в спорт мы захотели!!!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6072206"/>
            <a:ext cx="7500990" cy="285752"/>
          </a:xfrm>
        </p:spPr>
        <p:txBody>
          <a:bodyPr>
            <a:normAutofit lnSpcReduction="10000"/>
          </a:bodyPr>
          <a:lstStyle/>
          <a:p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</a:t>
            </a:r>
            <a:endParaRPr lang="ru-RU" dirty="0"/>
          </a:p>
        </p:txBody>
      </p:sp>
      <p:pic>
        <p:nvPicPr>
          <p:cNvPr id="4" name="Содержимое 3" descr="DSCN2892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285720" y="571481"/>
            <a:ext cx="4286280" cy="3214710"/>
          </a:xfrm>
        </p:spPr>
      </p:pic>
      <p:pic>
        <p:nvPicPr>
          <p:cNvPr id="5" name="Рисунок 4" descr="DSCN2844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643438" y="3357562"/>
            <a:ext cx="4286280" cy="321471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3695696" cy="16859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 спорт мы много знаем и спортсменов уважаем</a:t>
            </a:r>
            <a:endParaRPr lang="ru-RU" dirty="0"/>
          </a:p>
        </p:txBody>
      </p:sp>
      <p:pic>
        <p:nvPicPr>
          <p:cNvPr id="5" name="Содержимое 4" descr="DSCN2842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4357686" y="214291"/>
            <a:ext cx="4261920" cy="3196440"/>
          </a:xfrm>
        </p:spPr>
      </p:pic>
      <p:pic>
        <p:nvPicPr>
          <p:cNvPr id="13" name="Рисунок 12" descr="DSCN286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14282" y="3000348"/>
            <a:ext cx="5143536" cy="364336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482042" cy="590075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                      Цели проведения экскурсии: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рассказать детям  о различных видах спорта и знаменитых спортсменах;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закрепить знания о необходимости заниматься физической культурой и дружить со спортом;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воспитывать интерес к здоровому образу жизни.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034406"/>
            <a:ext cx="8839200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</TotalTime>
  <Words>27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Экскурсии мы очень любим! Со спортом                     дружно  Дружим !!!</vt:lpstr>
      <vt:lpstr>Награды все мы посмотрели и сами в спорт мы захотели!!! </vt:lpstr>
      <vt:lpstr>про</vt:lpstr>
      <vt:lpstr>Про спорт мы много знаем и спортсменов уважаем</vt:lpstr>
      <vt:lpstr>                      Цели проведения экскурсии: - рассказать детям  о различных видах спорта и знаменитых спортсменах;  - закрепить знания о необходимости заниматься физической культурой и дружить со спортом;  - воспитывать интерес к здоровому образу жизни.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РиКо</dc:creator>
  <cp:lastModifiedBy>РиКо</cp:lastModifiedBy>
  <cp:revision>6</cp:revision>
  <dcterms:created xsi:type="dcterms:W3CDTF">2014-10-20T14:18:54Z</dcterms:created>
  <dcterms:modified xsi:type="dcterms:W3CDTF">2014-11-20T08:35:26Z</dcterms:modified>
</cp:coreProperties>
</file>