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6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94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0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3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21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6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1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63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8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1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032-43D5-4A41-BD82-A164C6453E25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F250-AC1F-46D4-BCB3-30B5FD938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38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01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5108" y="1690688"/>
            <a:ext cx="5801784" cy="4351338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508" y="1978025"/>
            <a:ext cx="5801784" cy="4351338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5108" y="2112962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74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777</cp:lastModifiedBy>
  <cp:revision>2</cp:revision>
  <dcterms:created xsi:type="dcterms:W3CDTF">2014-05-17T15:31:21Z</dcterms:created>
  <dcterms:modified xsi:type="dcterms:W3CDTF">2014-05-17T15:32:18Z</dcterms:modified>
</cp:coreProperties>
</file>