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00080"/>
    <a:srgbClr val="F61897"/>
    <a:srgbClr val="F01E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857488" y="500042"/>
            <a:ext cx="6143668" cy="1714512"/>
          </a:xfrm>
        </p:spPr>
        <p:txBody>
          <a:bodyPr>
            <a:noAutofit/>
          </a:bodyPr>
          <a:lstStyle>
            <a:lvl1pPr algn="r">
              <a:defRPr sz="6000" b="1">
                <a:solidFill>
                  <a:srgbClr val="F61897"/>
                </a:solidFill>
              </a:defRPr>
            </a:lvl1pPr>
          </a:lstStyle>
          <a:p>
            <a:r>
              <a:rPr lang="ru-RU" smtClean="0"/>
              <a:t>Образец</a:t>
            </a:r>
            <a:br>
              <a:rPr lang="ru-RU" smtClean="0"/>
            </a:br>
            <a:r>
              <a:rPr lang="ru-RU" smtClean="0"/>
              <a:t>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214950"/>
            <a:ext cx="3643306" cy="966782"/>
          </a:xfrm>
        </p:spPr>
        <p:txBody>
          <a:bodyPr>
            <a:normAutofit/>
          </a:bodyPr>
          <a:lstStyle>
            <a:lvl1pPr marL="0" indent="0" algn="r">
              <a:buNone/>
              <a:defRPr sz="2800" b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929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79296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944B060F-341E-45E4-BAB5-3D4DF4B155A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smtClean="0">
          <a:solidFill>
            <a:srgbClr val="F6189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1357298"/>
            <a:ext cx="3786214" cy="250033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rgbClr val="990099"/>
                </a:solidFill>
              </a:rPr>
              <a:t>Летний оздоровительный проект: </a:t>
            </a:r>
            <a:br>
              <a:rPr lang="ru-RU" sz="3200" dirty="0" smtClean="0">
                <a:solidFill>
                  <a:srgbClr val="990099"/>
                </a:solidFill>
              </a:rPr>
            </a:br>
            <a:r>
              <a:rPr lang="ru-RU" sz="3200" dirty="0" smtClean="0">
                <a:solidFill>
                  <a:srgbClr val="990099"/>
                </a:solidFill>
              </a:rPr>
              <a:t>игра «Городки»</a:t>
            </a:r>
            <a:endParaRPr lang="ru-RU" sz="3200" dirty="0">
              <a:solidFill>
                <a:srgbClr val="99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5214950"/>
            <a:ext cx="3571868" cy="96678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Подготовила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инструктор по физической культуре 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Кашаприна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Светлана Александровна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43306" y="0"/>
            <a:ext cx="521497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МАДОУ г.Нижневартовска ЦРР-ДС №44 «Золотой ключик»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857232"/>
            <a:ext cx="3571900" cy="1511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 «Городки» парами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8194" name="Picture 2" descr="C:\Documents and Settings\user\Рабочий стол\фото проектов\IMG_07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21442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195" name="Picture 3" descr="C:\Documents and Settings\user\Рабочий стол\фото проектов\IMG_06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00037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928670"/>
            <a:ext cx="3714776" cy="192882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 «Городки» командами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9218" name="Picture 2" descr="C:\Documents and Settings\user\Рабочий стол\фото проектов\IMG_07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285860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219" name="Picture 3" descr="C:\Documents and Settings\user\Рабочий стол\фото проектов\IMG_07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0043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714488"/>
            <a:ext cx="5286412" cy="34290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990099"/>
                </a:solidFill>
              </a:rPr>
              <a:t>Спасибо </a:t>
            </a:r>
            <a:br>
              <a:rPr lang="ru-RU" sz="7200" dirty="0" smtClean="0">
                <a:solidFill>
                  <a:srgbClr val="990099"/>
                </a:solidFill>
              </a:rPr>
            </a:br>
            <a:r>
              <a:rPr lang="ru-RU" sz="7200" dirty="0" smtClean="0">
                <a:solidFill>
                  <a:srgbClr val="990099"/>
                </a:solidFill>
              </a:rPr>
              <a:t>за </a:t>
            </a:r>
            <a:br>
              <a:rPr lang="ru-RU" sz="7200" dirty="0" smtClean="0">
                <a:solidFill>
                  <a:srgbClr val="990099"/>
                </a:solidFill>
              </a:rPr>
            </a:br>
            <a:r>
              <a:rPr lang="ru-RU" sz="7200" dirty="0" smtClean="0">
                <a:solidFill>
                  <a:srgbClr val="990099"/>
                </a:solidFill>
              </a:rPr>
              <a:t>внимание !</a:t>
            </a:r>
            <a:endParaRPr lang="ru-RU" sz="7200" dirty="0">
              <a:solidFill>
                <a:srgbClr val="99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382" y="357166"/>
            <a:ext cx="7715336" cy="1500198"/>
          </a:xfrm>
        </p:spPr>
        <p:txBody>
          <a:bodyPr>
            <a:normAutofit fontScale="90000"/>
          </a:bodyPr>
          <a:lstStyle/>
          <a:p>
            <a:pPr algn="just"/>
            <a:r>
              <a:rPr sz="2800" smtClean="0">
                <a:solidFill>
                  <a:srgbClr val="990099"/>
                </a:solidFill>
              </a:rPr>
              <a:t>Цель: </a:t>
            </a:r>
            <a:r>
              <a:rPr sz="2800" b="0" smtClean="0">
                <a:solidFill>
                  <a:srgbClr val="990099"/>
                </a:solidFill>
              </a:rPr>
              <a:t>Формирование устойчивого интереса к игре "Городки" у детей </a:t>
            </a:r>
            <a:r>
              <a:rPr sz="2800" smtClean="0">
                <a:solidFill>
                  <a:srgbClr val="990099"/>
                </a:solidFill>
              </a:rPr>
              <a:t>старшего возраста</a:t>
            </a:r>
            <a:r>
              <a:rPr sz="2800" b="0" smtClean="0">
                <a:solidFill>
                  <a:srgbClr val="990099"/>
                </a:solidFill>
              </a:rPr>
              <a:t>, использование игры в самостоятельной деятельности, содействие развитию двигательных способностей.</a:t>
            </a:r>
            <a:endParaRPr lang="ru-RU" sz="2800" b="0" dirty="0">
              <a:solidFill>
                <a:srgbClr val="99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382" y="2071678"/>
            <a:ext cx="7572460" cy="3500462"/>
          </a:xfr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Задачи:</a:t>
            </a:r>
          </a:p>
          <a:p>
            <a:pPr lvl="2"/>
            <a:r>
              <a:rPr lang="ru-RU" dirty="0" smtClean="0">
                <a:solidFill>
                  <a:srgbClr val="0070C0"/>
                </a:solidFill>
              </a:rPr>
              <a:t>Познакомить с фигурами для игры. Развить умение строить фигуры.</a:t>
            </a:r>
          </a:p>
          <a:p>
            <a:pPr lvl="2"/>
            <a:r>
              <a:rPr lang="ru-RU" dirty="0" smtClean="0">
                <a:solidFill>
                  <a:srgbClr val="0070C0"/>
                </a:solidFill>
              </a:rPr>
              <a:t>Учить правильной стойке, действиям с битой, способам броска на дальность и в цель. Показать важность правильной техники в достижении конечного результата.</a:t>
            </a:r>
          </a:p>
          <a:p>
            <a:pPr lvl="2"/>
            <a:r>
              <a:rPr lang="ru-RU" dirty="0" smtClean="0">
                <a:solidFill>
                  <a:srgbClr val="0070C0"/>
                </a:solidFill>
              </a:rPr>
              <a:t>Развивать глазомер, силу, координацию и точность движений.</a:t>
            </a:r>
          </a:p>
          <a:p>
            <a:pPr lvl="2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00990" cy="796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Общефизическая и специальная подготовка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1026" name="Picture 2" descr="C:\Documents and Settings\user\Рабочий стол\фото проектов\IMG_06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500174"/>
            <a:ext cx="4038600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Documents and Settings\user\Рабочий стол\фото проектов\IMG_06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500174"/>
            <a:ext cx="4038600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71736" y="5214950"/>
            <a:ext cx="4714908" cy="7969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990099"/>
                </a:solidFill>
                <a:latin typeface="+mj-lt"/>
                <a:ea typeface="+mj-ea"/>
                <a:cs typeface="+mj-cs"/>
              </a:rPr>
              <a:t>Игра «Возьми городок»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714356"/>
            <a:ext cx="3929090" cy="15001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Игра-соревнование «Собери палки-биты»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2050" name="Picture 2" descr="C:\Documents and Settings\user\Рабочий стол\фото проектов\IMG_06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user\Рабочий стол\фото проектов\IMG_06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35756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1000108"/>
            <a:ext cx="3714776" cy="16541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Игра-соревнование «Преодолей препятствия»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3074" name="Picture 2" descr="C:\Documents and Settings\user\Рабочий стол\фото проектов\IMG_06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285860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 descr="C:\Documents and Settings\user\Рабочий стол\фото проектов\IMG_06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21468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214422"/>
            <a:ext cx="3786214" cy="11430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Игра-соревнование «Гонка крабов»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4098" name="Picture 2" descr="C:\Documents and Settings\user\Рабочий стол\фото проектов\IMG_06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07154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user\Рабочий стол\фото проектов\IMG_06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14324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642918"/>
            <a:ext cx="3571900" cy="15001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Игра-соревнование «Передай биту»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5123" name="Picture 3" descr="C:\Documents and Settings\user\Рабочий стол\фото проектов\IMG_068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42873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2" name="Picture 2" descr="C:\Documents and Settings\user\Рабочий стол\фото проектов\IMG_068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21468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1000108"/>
            <a:ext cx="3429024" cy="1511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Игровое задание «Подбрось городок и поймай!»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6147" name="Picture 3" descr="C:\Documents and Settings\user\Рабочий стол\фото проектов\IMG_068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357298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6" name="Picture 2" descr="C:\Documents and Settings\user\Рабочий стол\фото проектов\IMG_068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35756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714356"/>
            <a:ext cx="3929090" cy="15716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0099"/>
                </a:solidFill>
              </a:rPr>
              <a:t>Игровое задание «Построй фигуру!»</a:t>
            </a:r>
            <a:endParaRPr lang="ru-RU" sz="2800" dirty="0">
              <a:solidFill>
                <a:srgbClr val="990099"/>
              </a:solidFill>
            </a:endParaRPr>
          </a:p>
        </p:txBody>
      </p:sp>
      <p:pic>
        <p:nvPicPr>
          <p:cNvPr id="7170" name="Picture 2" descr="C:\Documents and Settings\user\Рабочий стол\фото проектов\IMG_06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500174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1" name="Picture 3" descr="C:\Documents and Settings\user\Рабочий стол\фото проектов\IMG_06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21468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тний проект физ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3" ma:contentTypeDescription="Create a new document." ma:contentTypeScope="" ma:versionID="2a5270fa24c9a38fa487f85340389844"/>
</file>

<file path=customXml/itemProps1.xml><?xml version="1.0" encoding="utf-8"?>
<ds:datastoreItem xmlns:ds="http://schemas.openxmlformats.org/officeDocument/2006/customXml" ds:itemID="{794CE536-DBCF-4096-ADA7-58FF66A32C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0B528-64AE-4D68-B4C5-C6C745CE69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C72F22-A8E6-4CAB-B0F5-00A25839746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летний проект физо</Template>
  <TotalTime>51</TotalTime>
  <Words>150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летний проект физо</vt:lpstr>
      <vt:lpstr>Летний оздоровительный проект:  игра «Городки»</vt:lpstr>
      <vt:lpstr>Цель: Формирование устойчивого интереса к игре "Городки" у детей старшего возраста, использование игры в самостоятельной деятельности, содействие развитию двигательных способностей.</vt:lpstr>
      <vt:lpstr>Общефизическая и специальная подготовка</vt:lpstr>
      <vt:lpstr>Игра-соревнование «Собери палки-биты»</vt:lpstr>
      <vt:lpstr>Игра-соревнование «Преодолей препятствия»</vt:lpstr>
      <vt:lpstr>Игра-соревнование «Гонка крабов»</vt:lpstr>
      <vt:lpstr>Игра-соревнование «Передай биту»</vt:lpstr>
      <vt:lpstr>Игровое задание «Подбрось городок и поймай!»</vt:lpstr>
      <vt:lpstr>Игровое задание «Построй фигуру!»</vt:lpstr>
      <vt:lpstr>Игра «Городки» парами</vt:lpstr>
      <vt:lpstr>Игра «Городки» командами</vt:lpstr>
      <vt:lpstr>Спасибо  за 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Летний оздоровительный проект:  игра «Городки»</dc:title>
  <dc:subject/>
  <dc:creator>user</dc:creator>
  <cp:keywords/>
  <dc:description/>
  <cp:lastModifiedBy>Людмила</cp:lastModifiedBy>
  <cp:revision>8</cp:revision>
  <dcterms:created xsi:type="dcterms:W3CDTF">2012-09-03T09:58:00Z</dcterms:created>
  <dcterms:modified xsi:type="dcterms:W3CDTF">2014-10-30T03:55:38Z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TC101944155</vt:lpwstr>
  </property>
  <property fmtid="{D5CDD505-2E9C-101B-9397-08002B2CF9AE}" pid="3" name="_MsoHelpTopicId">
    <vt:lpwstr/>
  </property>
</Properties>
</file>