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71612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Образовательная деятельность по физической культуре с детьми 6-7 лет группы ОРН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4286256"/>
            <a:ext cx="4953000" cy="1466848"/>
          </a:xfrm>
        </p:spPr>
        <p:txBody>
          <a:bodyPr/>
          <a:lstStyle/>
          <a:p>
            <a:pPr algn="ctr"/>
            <a:r>
              <a:rPr lang="ru-RU" b="1" dirty="0" smtClean="0"/>
              <a:t>«С физкультурой мы дружны, нам болезни не страшны!»</a:t>
            </a:r>
            <a:endParaRPr lang="ru-RU" b="1" dirty="0"/>
          </a:p>
        </p:txBody>
      </p:sp>
      <p:pic>
        <p:nvPicPr>
          <p:cNvPr id="4" name="Рисунок 3" descr="лого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285728"/>
            <a:ext cx="2178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382000" cy="64294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        Основные виды движений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500174"/>
            <a:ext cx="4041648" cy="7143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Прыжки с продвижением вперёд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86314" y="1500174"/>
            <a:ext cx="4041775" cy="457200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Перелезание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бревна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098" name="Picture 2" descr="C:\Documents and Settings\user\Рабочий стол\фото открытых занятий\SUC50055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3438" y="2285992"/>
            <a:ext cx="4296332" cy="3222249"/>
          </a:xfrm>
          <a:prstGeom prst="rect">
            <a:avLst/>
          </a:prstGeom>
          <a:noFill/>
        </p:spPr>
      </p:pic>
      <p:pic>
        <p:nvPicPr>
          <p:cNvPr id="4099" name="Picture 3" descr="C:\Documents and Settings\user\Рабочий стол\фото открытых занятий\SUC5004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2643182"/>
            <a:ext cx="4317475" cy="3238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382000" cy="642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Выполнение упражнений по желанию</a:t>
            </a:r>
            <a:endParaRPr lang="ru-RU" dirty="0"/>
          </a:p>
        </p:txBody>
      </p:sp>
      <p:pic>
        <p:nvPicPr>
          <p:cNvPr id="1026" name="Picture 2" descr="C:\Documents and Settings\user\Рабочий стол\фото открытых занятий\SUC50057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1" y="1357298"/>
            <a:ext cx="4714909" cy="3536181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фото открытых занятий\SUC50058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3357562"/>
            <a:ext cx="4381531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Массаж  спины</a:t>
            </a:r>
            <a:endParaRPr lang="ru-RU" sz="3600" b="1" dirty="0"/>
          </a:p>
        </p:txBody>
      </p:sp>
      <p:pic>
        <p:nvPicPr>
          <p:cNvPr id="2050" name="Picture 2" descr="C:\Documents and Settings\user\Рабочий стол\фото открытых занятий\SUC5006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85852" y="1500174"/>
            <a:ext cx="6329378" cy="4747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олна 3"/>
          <p:cNvSpPr/>
          <p:nvPr/>
        </p:nvSpPr>
        <p:spPr>
          <a:xfrm>
            <a:off x="1571604" y="1071546"/>
            <a:ext cx="6429420" cy="3143272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+mj-lt"/>
              </a:rPr>
              <a:t>СПАСИБО ЗА ВНИМАНИЕ</a:t>
            </a:r>
            <a:endParaRPr lang="ru-RU" sz="3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6" descr="baby20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85852" y="4214818"/>
            <a:ext cx="1214446" cy="1400185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 rot="5400000">
            <a:off x="964381" y="4464851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500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Программное содержание: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717172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/>
              <a:t>Продолжать учить выполнять закаливающие носовые и вибрационные упражнения, элементарный массаж спины, укреплять мышечно-связочный аппарат стоп  и голеней,   формировать навык сохранения правильной осанки;</a:t>
            </a:r>
          </a:p>
          <a:p>
            <a:pPr lvl="0" algn="ctr"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******************************</a:t>
            </a:r>
          </a:p>
          <a:p>
            <a:pPr lvl="0"/>
            <a:r>
              <a:rPr lang="ru-RU" sz="2000" dirty="0" smtClean="0"/>
              <a:t> Совершенствовать физическую подготовленность детей в основных видах движений: беге «змейкой»  и ходьбе разными способами, прыжках с продвижением вперёд, ползании по-пластунски;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*********************************************</a:t>
            </a:r>
            <a:endParaRPr lang="ru-RU" sz="2000" dirty="0" smtClean="0"/>
          </a:p>
          <a:p>
            <a:pPr lvl="0"/>
            <a:r>
              <a:rPr lang="ru-RU" sz="2000" dirty="0" smtClean="0"/>
              <a:t> Воспитывать осознанное отношение к своему здоровью;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*******************************</a:t>
            </a:r>
            <a:endParaRPr lang="ru-RU" sz="2000" dirty="0" smtClean="0"/>
          </a:p>
          <a:p>
            <a:r>
              <a:rPr lang="ru-RU" sz="2000" dirty="0" smtClean="0"/>
              <a:t>Содействовать развитию общей выносливости, ловкости, быстроты;  способствовать самореализации каждого ребёнка.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14380"/>
          </a:xfrm>
        </p:spPr>
        <p:txBody>
          <a:bodyPr>
            <a:normAutofit/>
          </a:bodyPr>
          <a:lstStyle/>
          <a:p>
            <a:r>
              <a:rPr lang="ru-RU" dirty="0" smtClean="0"/>
              <a:t>      Дыхательная гимнастика</a:t>
            </a:r>
            <a:endParaRPr lang="ru-RU" dirty="0"/>
          </a:p>
        </p:txBody>
      </p:sp>
      <p:pic>
        <p:nvPicPr>
          <p:cNvPr id="1026" name="Picture 2" descr="C:\Documents and Settings\user\Рабочий стол\фото открытых занятий\SUC5000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19" y="1428736"/>
            <a:ext cx="4286280" cy="321471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фото открытых занятий\SUC5000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3357562"/>
            <a:ext cx="4324352" cy="3243264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1214414" y="4714884"/>
            <a:ext cx="2071702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«Насос»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072066" y="2571744"/>
            <a:ext cx="3571900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«Обними</a:t>
            </a: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плечи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71480"/>
            <a:ext cx="83820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 smtClean="0"/>
              <a:t>Коррегирующие</a:t>
            </a:r>
            <a:r>
              <a:rPr lang="ru-RU" sz="3600" b="1" dirty="0" smtClean="0"/>
              <a:t> упражнения </a:t>
            </a:r>
            <a:endParaRPr lang="ru-RU" sz="3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500174"/>
            <a:ext cx="3690934" cy="35719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Осанка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14876" y="1500174"/>
            <a:ext cx="4000528" cy="35719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Стопы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0" name="Picture 2" descr="C:\Documents and Settings\user\Рабочий стол\фото открытых занятий\SUC50010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1928802"/>
            <a:ext cx="3499255" cy="4665673"/>
          </a:xfrm>
          <a:prstGeom prst="rect">
            <a:avLst/>
          </a:prstGeom>
          <a:noFill/>
        </p:spPr>
      </p:pic>
      <p:pic>
        <p:nvPicPr>
          <p:cNvPr id="2051" name="Picture 3" descr="C:\Documents and Settings\user\Рабочий стол\фото открытых занятий\SUC5001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1928802"/>
            <a:ext cx="3819490" cy="4665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42918"/>
            <a:ext cx="83820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 smtClean="0"/>
              <a:t>Коррегирующие</a:t>
            </a:r>
            <a:r>
              <a:rPr lang="ru-RU" sz="3600" b="1" dirty="0" smtClean="0"/>
              <a:t> упражнения</a:t>
            </a:r>
            <a:endParaRPr lang="ru-RU" sz="3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500174"/>
            <a:ext cx="4041648" cy="457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Массаж рук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857752" y="2643182"/>
            <a:ext cx="4041775" cy="457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Потягивания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4" name="Picture 2" descr="C:\Documents and Settings\user\Рабочий стол\фото открытых занятий\SUC50013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2214554"/>
            <a:ext cx="4274086" cy="3205564"/>
          </a:xfrm>
          <a:prstGeom prst="rect">
            <a:avLst/>
          </a:prstGeom>
          <a:noFill/>
        </p:spPr>
      </p:pic>
      <p:pic>
        <p:nvPicPr>
          <p:cNvPr id="3075" name="Picture 3" descr="C:\Documents and Settings\user\Рабочий стол\фото открытых занятий\SUC50014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3357562"/>
            <a:ext cx="4274086" cy="32055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3820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Коррегирующие</a:t>
            </a:r>
            <a:r>
              <a:rPr lang="ru-RU" b="1" dirty="0" smtClean="0"/>
              <a:t> упражнения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000240"/>
            <a:ext cx="4041648" cy="457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Укрепляем мышцы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86314" y="2000240"/>
            <a:ext cx="4041775" cy="457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Развиваем гибкость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 descr="C:\Documents and Settings\user\Рабочий стол\фото открытых занятий\SUC50018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5300" y="2928935"/>
            <a:ext cx="4317475" cy="3238106"/>
          </a:xfrm>
          <a:prstGeom prst="rect">
            <a:avLst/>
          </a:prstGeom>
          <a:noFill/>
        </p:spPr>
      </p:pic>
      <p:pic>
        <p:nvPicPr>
          <p:cNvPr id="4099" name="Picture 3" descr="C:\Documents and Settings\user\Рабочий стол\фото открытых занятий\SUC50020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8050" y="2928935"/>
            <a:ext cx="4317475" cy="3238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382000" cy="7143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 smtClean="0"/>
              <a:t>Коррегирующие</a:t>
            </a:r>
            <a:r>
              <a:rPr lang="ru-RU" sz="3600" b="1" dirty="0" smtClean="0"/>
              <a:t> упражнения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285860"/>
            <a:ext cx="4041648" cy="457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Подъём таза вверх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857752" y="2357430"/>
            <a:ext cx="4041775" cy="457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Работа мышц спины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026" name="Picture 2" descr="C:\Documents and Settings\user\Рабочий стол\фото открытых занятий\SUC50023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1857364"/>
            <a:ext cx="4317475" cy="3238106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фото открытых занятий\SUC50025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8050" y="3135709"/>
            <a:ext cx="4296332" cy="32222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382000" cy="7143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 smtClean="0"/>
              <a:t>Коррегирующие</a:t>
            </a:r>
            <a:r>
              <a:rPr lang="ru-RU" sz="3600" b="1" dirty="0" smtClean="0"/>
              <a:t> упражнения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428736"/>
            <a:ext cx="4041648" cy="457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Массаж стопы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857752" y="2143116"/>
            <a:ext cx="4041775" cy="67151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Прыжки на тактильных ковриках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2050" name="Picture 2" descr="C:\Documents and Settings\user\Рабочий стол\фото открытых занятий\SUC50027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2654" y="2000239"/>
            <a:ext cx="4316470" cy="3237353"/>
          </a:xfrm>
          <a:prstGeom prst="rect">
            <a:avLst/>
          </a:prstGeom>
          <a:noFill/>
        </p:spPr>
      </p:pic>
      <p:pic>
        <p:nvPicPr>
          <p:cNvPr id="2051" name="Picture 3" descr="C:\Documents and Settings\user\Рабочий стол\фото открытых занятий\SUC50030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3026171"/>
            <a:ext cx="4442382" cy="33317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3820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Основные виды движений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428736"/>
            <a:ext cx="4041648" cy="107157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Ходьба по ограниченной поверхности и бег «змейкой»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14876" y="1428736"/>
            <a:ext cx="4041775" cy="457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Ползание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по-платунски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4" name="Picture 2" descr="C:\Documents and Settings\user\Рабочий стол\фото открытых занятий\SUC50033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928934"/>
            <a:ext cx="4317475" cy="3238106"/>
          </a:xfrm>
          <a:prstGeom prst="rect">
            <a:avLst/>
          </a:prstGeom>
          <a:noFill/>
        </p:spPr>
      </p:pic>
      <p:pic>
        <p:nvPicPr>
          <p:cNvPr id="3075" name="Picture 3" descr="C:\Documents and Settings\user\Рабочий стол\фото открытых занятий\SUC50038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2285992"/>
            <a:ext cx="4286280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116</TotalTime>
  <Words>179</Words>
  <Application>Microsoft Office PowerPoint</Application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Образовательная деятельность по физической культуре с детьми 6-7 лет группы ОРН</vt:lpstr>
      <vt:lpstr>        Программное содержание:</vt:lpstr>
      <vt:lpstr>      Дыхательная гимнастика</vt:lpstr>
      <vt:lpstr>Коррегирующие упражнения </vt:lpstr>
      <vt:lpstr>Коррегирующие упражнения</vt:lpstr>
      <vt:lpstr>Коррегирующие упражнения</vt:lpstr>
      <vt:lpstr>Коррегирующие упражнения</vt:lpstr>
      <vt:lpstr>Коррегирующие упражнения</vt:lpstr>
      <vt:lpstr>        Основные виды движений</vt:lpstr>
      <vt:lpstr>        Основные виды движений</vt:lpstr>
      <vt:lpstr>Выполнение упражнений по желанию</vt:lpstr>
      <vt:lpstr>Массаж  спины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Непосредственно образовательная деятельность по физической культуре с детьми 6-7 лет группы ОРН №12 «Затейники»</dc:title>
  <cp:lastModifiedBy>Людмила</cp:lastModifiedBy>
  <cp:revision>15</cp:revision>
  <dcterms:modified xsi:type="dcterms:W3CDTF">2014-10-30T03:58:39Z</dcterms:modified>
</cp:coreProperties>
</file>