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0" r:id="rId3"/>
    <p:sldId id="294" r:id="rId4"/>
    <p:sldId id="295" r:id="rId5"/>
    <p:sldId id="293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FF"/>
    <a:srgbClr val="3399FF"/>
    <a:srgbClr val="0066FF"/>
    <a:srgbClr val="0066CC"/>
    <a:srgbClr val="0000CC"/>
    <a:srgbClr val="33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81" autoAdjust="0"/>
  </p:normalViewPr>
  <p:slideViewPr>
    <p:cSldViewPr>
      <p:cViewPr>
        <p:scale>
          <a:sx n="66" d="100"/>
          <a:sy n="66" d="100"/>
        </p:scale>
        <p:origin x="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32CC9C-5250-4EAD-99B1-6E2D081E5A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18413-C39D-40DB-AD8A-56C64162B328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F3E4E-47EE-4009-A1E0-D306DB4CA13B}" type="slidenum">
              <a:rPr lang="ru-RU"/>
              <a:pPr/>
              <a:t>20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7F1A0-0A94-4618-B71B-D9BD0621E0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2D959-6D0C-4357-BBCA-56255B8AE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CC7F8-5A1E-4FB8-8452-C64710D04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326F5-0E94-48AB-B76B-5366800F5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56D0-9658-408A-B24B-E1138CF7A1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1FFA2-9FF4-4A80-B000-A9B3E084DD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2F21-AB5B-4273-82BF-674C380EF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7573F-971B-4700-B7F7-7621BAEF99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FB71-8D41-4E44-A601-93B797DDDF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E694-8A12-47A4-AB94-2DCB9E356A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3FE9-D404-415B-A038-EF63C46BFB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99987-188A-4B54-9E20-DB4D997CE5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12 апреля - День Космонавтики</a:t>
            </a:r>
          </a:p>
        </p:txBody>
      </p:sp>
      <p:pic>
        <p:nvPicPr>
          <p:cNvPr id="10" name="Picture 4" descr="73331631_3437583_gagarinyuri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Юрий Гагарин. 12 апреля. День космонавт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378618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akpaper.com/large/Mars_wallpapers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96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images.vfl.ru/ii/1365698164/c5d4aabf/2127121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28654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412st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232" y="1071547"/>
            <a:ext cx="5072098" cy="5526104"/>
          </a:xfrm>
          <a:prstGeom prst="rect">
            <a:avLst/>
          </a:prstGeom>
          <a:noFill/>
          <a:ln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женщина- космонавт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айл:Belka and Strelka.Space Dogs.Real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8353425" cy="5256212"/>
          </a:xfrm>
          <a:prstGeom prst="rect">
            <a:avLst/>
          </a:prstGeom>
          <a:noFill/>
          <a:ln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 и Стрелка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ac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656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lac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60" y="152400"/>
            <a:ext cx="10656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http://www.segodnya.ua/img/article/3878/52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864399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help-s.ru/upload/iblock/375/375afb46472f46ff27a96622e5a77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0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http://www.astrolab.ru/cgi-bin/img.cgi?i=1055.jpg&amp;p=ga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ac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60" y="0"/>
            <a:ext cx="10656888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 descr="http://www.greenmama.ua/dn_images/01/28/10/80/1197120071im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img.photo.tut.ua/shipilovay/539/13948/kos_14913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arudar.ucoz.ua/_fr/0/6243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imgbb.ru/a/8/5/a85e3bd994fa33ce3d14f9df35944a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660526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Береги нашу планету Земля.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3" name="Picture 7" descr="i?id=22470118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188913"/>
            <a:ext cx="657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00038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221163"/>
            <a:ext cx="2303462" cy="2471737"/>
          </a:xfrm>
          <a:prstGeom prst="rect">
            <a:avLst/>
          </a:prstGeom>
          <a:noFill/>
        </p:spPr>
      </p:pic>
      <p:pic>
        <p:nvPicPr>
          <p:cNvPr id="34825" name="Picture 9" descr="000380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844675"/>
            <a:ext cx="2016125" cy="2519363"/>
          </a:xfrm>
          <a:prstGeom prst="rect">
            <a:avLst/>
          </a:prstGeom>
          <a:noFill/>
        </p:spPr>
      </p:pic>
      <p:pic>
        <p:nvPicPr>
          <p:cNvPr id="34827" name="Picture 11" descr="d0b7d0b5d0bcd0bbd18f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652963"/>
            <a:ext cx="2667000" cy="200977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1001713"/>
            <a:ext cx="399573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Ты можешь удивиться,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Узнав, - Земля наш общий дом!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Живут в ней звери, птицы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И мы с тобой живем.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Земля – наш дом огромный,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В ней много этажей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Для жителей подводных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И для лесных ужей.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Для всех квартир хватило: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Для буйволов и коз,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Для сов и крокодилов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Для зайцев и стрекоз.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Земля – наш дом огромный,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И пусть сооружен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Он не из плит бетонных,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Но суть совсем не в том.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А в том, что мы соседи,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И мы должны сберечь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Оленей и медведей.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Об этом наша речь!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722938" y="1663700"/>
            <a:ext cx="34210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Береги свою планету!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Есть одна планета-сад.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В этом космосе холодном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Только здесь леса шумят,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Птиц скликая перелетных.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И стрекозы только тут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В речку смотрят удивленно.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Береги свою планету –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Ведь другой на свете нет!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75762775_crw_2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3372" y="0"/>
            <a:ext cx="5000628" cy="6858000"/>
          </a:xfrm>
          <a:prstGeom prst="rect">
            <a:avLst/>
          </a:prstGeom>
          <a:noFill/>
          <a:ln/>
        </p:spPr>
      </p:pic>
      <p:pic>
        <p:nvPicPr>
          <p:cNvPr id="3" name="Picture 4" descr="1275762696__1_87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143636" cy="4921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ok.ya1.ru/uploads/posts/2009-01/1231222861_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lac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656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00018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857233"/>
            <a:ext cx="6840537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festival.1september.ru/articles/596132/presentation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738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642918"/>
            <a:ext cx="3286148" cy="5072098"/>
          </a:xfrm>
          <a:prstGeom prst="rect">
            <a:avLst/>
          </a:prstGeom>
        </p:spPr>
      </p:pic>
      <p:pic>
        <p:nvPicPr>
          <p:cNvPr id="113668" name="Picture 4" descr="http://www.gctc.ru/media/images/news/2011/podgotovka.kosmonavtov/zaversenie.nevesomosti/DSC_610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40100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detskiy-mir.net/images/fotoprikols/8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357982" cy="4572032"/>
          </a:xfrm>
          <a:prstGeom prst="rect">
            <a:avLst/>
          </a:prstGeom>
          <a:noFill/>
        </p:spPr>
      </p:pic>
      <p:pic>
        <p:nvPicPr>
          <p:cNvPr id="3" name="Picture 9" descr="blac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0"/>
            <a:ext cx="10656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http://www.detskiy-mir.net/images/fotoprikols/8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71438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lac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1857412"/>
            <a:ext cx="10656888" cy="87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http://i81.photobucket.com/albums/j239/lasvegaswolf/Mars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7343775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26</Words>
  <Application>Microsoft Office PowerPoint</Application>
  <PresentationFormat>Экран (4:3)</PresentationFormat>
  <Paragraphs>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12 апреля - День Космонавтики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Первая женщина- космонавт</vt:lpstr>
      <vt:lpstr>Белка и Стрелка</vt:lpstr>
      <vt:lpstr>Слайд 14</vt:lpstr>
      <vt:lpstr>Слайд 15</vt:lpstr>
      <vt:lpstr>Слайд 16</vt:lpstr>
      <vt:lpstr>Слайд 17</vt:lpstr>
      <vt:lpstr>Слайд 18</vt:lpstr>
      <vt:lpstr>Слайд 19</vt:lpstr>
      <vt:lpstr>Береги нашу планету Земля.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- День Космонавтики</dc:title>
  <dc:creator>Светлана</dc:creator>
  <cp:lastModifiedBy>User</cp:lastModifiedBy>
  <cp:revision>25</cp:revision>
  <dcterms:created xsi:type="dcterms:W3CDTF">2010-04-18T04:25:34Z</dcterms:created>
  <dcterms:modified xsi:type="dcterms:W3CDTF">2014-11-14T08:07:34Z</dcterms:modified>
</cp:coreProperties>
</file>