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3177-42DC-47F3-AA44-196B8A88011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EC5C-3E5D-4BCA-992E-61139FE7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3177-42DC-47F3-AA44-196B8A88011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EC5C-3E5D-4BCA-992E-61139FE7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3177-42DC-47F3-AA44-196B8A88011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EC5C-3E5D-4BCA-992E-61139FE7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3177-42DC-47F3-AA44-196B8A88011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EC5C-3E5D-4BCA-992E-61139FE7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3177-42DC-47F3-AA44-196B8A88011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EC5C-3E5D-4BCA-992E-61139FE7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3177-42DC-47F3-AA44-196B8A88011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EC5C-3E5D-4BCA-992E-61139FE7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3177-42DC-47F3-AA44-196B8A88011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EC5C-3E5D-4BCA-992E-61139FE7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3177-42DC-47F3-AA44-196B8A88011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EC5C-3E5D-4BCA-992E-61139FE7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3177-42DC-47F3-AA44-196B8A88011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EC5C-3E5D-4BCA-992E-61139FE7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3177-42DC-47F3-AA44-196B8A88011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EC5C-3E5D-4BCA-992E-61139FE7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3177-42DC-47F3-AA44-196B8A88011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EC5C-3E5D-4BCA-992E-61139FE7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83177-42DC-47F3-AA44-196B8A88011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FEC5C-3E5D-4BCA-992E-61139FE7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15290" cy="1941517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</a:rPr>
              <a:t>Цыпленок</a:t>
            </a:r>
            <a:br>
              <a:rPr lang="ru-RU" sz="96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младшей группе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14291"/>
            <a:ext cx="8286808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Муниципальное автономное дошкольное образовательное учреждение </a:t>
            </a:r>
            <a:endParaRPr lang="ru-RU" sz="1600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Белоярского района  «Центр развития ребенка — детский сад «Сказка» г.Белоярский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Тюменской области, </a:t>
            </a:r>
            <a:r>
              <a:rPr lang="ru-RU" sz="1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ХМАО-Югра</a:t>
            </a:r>
            <a:endParaRPr lang="ru-RU" sz="1600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429388" y="4578848"/>
            <a:ext cx="2357454" cy="1207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Составил: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Козлова Ф.Н.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14810" y="6000768"/>
            <a:ext cx="9753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2014г.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цыпленок\38aa84e6a788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17"/>
            <a:ext cx="9144000" cy="6865034"/>
          </a:xfrm>
          <a:prstGeom prst="rect">
            <a:avLst/>
          </a:prstGeom>
          <a:noFill/>
        </p:spPr>
      </p:pic>
      <p:pic>
        <p:nvPicPr>
          <p:cNvPr id="1029" name="Picture 5" descr="D:\Documents and Settings\Admin\Рабочий стол\цыпленок\яйцо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75475"/>
            <a:ext cx="2122033" cy="2894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цыпленок\38aa84e6a788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17"/>
            <a:ext cx="9144000" cy="6865034"/>
          </a:xfrm>
          <a:prstGeom prst="rect">
            <a:avLst/>
          </a:prstGeom>
          <a:noFill/>
        </p:spPr>
      </p:pic>
      <p:pic>
        <p:nvPicPr>
          <p:cNvPr id="2050" name="Picture 2" descr="D:\Documents and Settings\Admin\Рабочий стол\цыпленок\яйцо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96952"/>
            <a:ext cx="2163135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цыпленок\38aa84e6a788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17"/>
            <a:ext cx="9144000" cy="6865034"/>
          </a:xfrm>
          <a:prstGeom prst="rect">
            <a:avLst/>
          </a:prstGeom>
          <a:noFill/>
        </p:spPr>
      </p:pic>
      <p:pic>
        <p:nvPicPr>
          <p:cNvPr id="5122" name="Picture 2" descr="D:\Documents and Settings\Admin\Рабочий стол\цыпленок\яйцо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24944"/>
            <a:ext cx="2188852" cy="2913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цыпленок\38aa84e6a788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17"/>
            <a:ext cx="9144000" cy="6865034"/>
          </a:xfrm>
          <a:prstGeom prst="rect">
            <a:avLst/>
          </a:prstGeom>
          <a:noFill/>
        </p:spPr>
      </p:pic>
      <p:pic>
        <p:nvPicPr>
          <p:cNvPr id="3075" name="Picture 3" descr="D:\Documents and Settings\Admin\Рабочий стол\цыпленок\яйцо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9056" y="2964152"/>
            <a:ext cx="2135915" cy="291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цыпленок\38aa84e6a788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17"/>
            <a:ext cx="9144000" cy="6865034"/>
          </a:xfrm>
          <a:prstGeom prst="rect">
            <a:avLst/>
          </a:prstGeom>
          <a:noFill/>
        </p:spPr>
      </p:pic>
      <p:pic>
        <p:nvPicPr>
          <p:cNvPr id="4099" name="Picture 3" descr="D:\Documents and Settings\Admin\Рабочий стол\цыпленок\яйцо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3878" y="3026343"/>
            <a:ext cx="1872208" cy="1117736"/>
          </a:xfrm>
          <a:prstGeom prst="rect">
            <a:avLst/>
          </a:prstGeom>
          <a:noFill/>
        </p:spPr>
      </p:pic>
      <p:pic>
        <p:nvPicPr>
          <p:cNvPr id="4100" name="Picture 4" descr="D:\Documents and Settings\Admin\Рабочий стол\цыпленок\яйцо4.gif"/>
          <p:cNvPicPr>
            <a:picLocks noChangeAspect="1" noChangeArrowheads="1"/>
          </p:cNvPicPr>
          <p:nvPr/>
        </p:nvPicPr>
        <p:blipFill>
          <a:blip r:embed="rId4" cstate="print"/>
          <a:srcRect t="24731"/>
          <a:stretch>
            <a:fillRect/>
          </a:stretch>
        </p:blipFill>
        <p:spPr bwMode="auto">
          <a:xfrm>
            <a:off x="1691680" y="3645024"/>
            <a:ext cx="2134877" cy="2191624"/>
          </a:xfrm>
          <a:prstGeom prst="rect">
            <a:avLst/>
          </a:prstGeom>
          <a:noFill/>
        </p:spPr>
      </p:pic>
      <p:pic>
        <p:nvPicPr>
          <p:cNvPr id="4101" name="Picture 5" descr="D:\Documents and Settings\Admin\Рабочий стол\цыпленок\цыпленок1.gif"/>
          <p:cNvPicPr>
            <a:picLocks noChangeAspect="1" noChangeArrowheads="1"/>
          </p:cNvPicPr>
          <p:nvPr/>
        </p:nvPicPr>
        <p:blipFill>
          <a:blip r:embed="rId5" cstate="print"/>
          <a:srcRect l="8495" t="27765" r="14424" b="18871"/>
          <a:stretch>
            <a:fillRect/>
          </a:stretch>
        </p:blipFill>
        <p:spPr bwMode="auto">
          <a:xfrm>
            <a:off x="2987824" y="2276872"/>
            <a:ext cx="3744416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9.24855E-7 C 0.04288 0.02405 0.08611 0.04832 0.10937 0.09526 C 0.13246 0.1422 0.13368 0.25041 0.13871 0.2813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62428E-6 C 0.11979 -0.03468 0.23993 -0.06936 0.31909 -0.05965 C 0.39826 -0.04971 0.44809 0.03977 0.47395 0.05966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цыпленок\38aa84e6a788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17"/>
            <a:ext cx="9144000" cy="6865034"/>
          </a:xfrm>
          <a:prstGeom prst="rect">
            <a:avLst/>
          </a:prstGeom>
          <a:noFill/>
        </p:spPr>
      </p:pic>
      <p:pic>
        <p:nvPicPr>
          <p:cNvPr id="6148" name="Picture 4" descr="D:\Documents and Settings\Admin\Рабочий стол\цыпленок\цыпленок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4665"/>
            <a:ext cx="4752528" cy="6336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цыпленок\38aa84e6a788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17"/>
            <a:ext cx="9144000" cy="6865034"/>
          </a:xfrm>
          <a:prstGeom prst="rect">
            <a:avLst/>
          </a:prstGeom>
          <a:noFill/>
        </p:spPr>
      </p:pic>
      <p:pic>
        <p:nvPicPr>
          <p:cNvPr id="5" name="Picture 3" descr="D:\Documents and Settings\Admin\Рабочий стол\цыпленок\яйцо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2289">
            <a:off x="2196619" y="4690622"/>
            <a:ext cx="1872208" cy="1117736"/>
          </a:xfrm>
          <a:prstGeom prst="rect">
            <a:avLst/>
          </a:prstGeom>
          <a:noFill/>
        </p:spPr>
      </p:pic>
      <p:pic>
        <p:nvPicPr>
          <p:cNvPr id="6" name="Picture 4" descr="D:\Documents and Settings\Admin\Рабочий стол\цыпленок\яйцо4.gif"/>
          <p:cNvPicPr>
            <a:picLocks noChangeAspect="1" noChangeArrowheads="1"/>
          </p:cNvPicPr>
          <p:nvPr/>
        </p:nvPicPr>
        <p:blipFill>
          <a:blip r:embed="rId4" cstate="print"/>
          <a:srcRect t="24731"/>
          <a:stretch>
            <a:fillRect/>
          </a:stretch>
        </p:blipFill>
        <p:spPr bwMode="auto">
          <a:xfrm rot="17095461">
            <a:off x="5176119" y="3474361"/>
            <a:ext cx="2134877" cy="2191624"/>
          </a:xfrm>
          <a:prstGeom prst="rect">
            <a:avLst/>
          </a:prstGeom>
          <a:noFill/>
        </p:spPr>
      </p:pic>
      <p:pic>
        <p:nvPicPr>
          <p:cNvPr id="7" name="Picture 2" descr="D:\Documents and Settings\Admin\Рабочий стол\цыпленок\8b.jpg"/>
          <p:cNvPicPr>
            <a:picLocks noChangeAspect="1" noChangeArrowheads="1"/>
          </p:cNvPicPr>
          <p:nvPr/>
        </p:nvPicPr>
        <p:blipFill>
          <a:blip r:embed="rId5" cstate="print"/>
          <a:srcRect l="18173" t="7269" r="12771" b="5502"/>
          <a:stretch>
            <a:fillRect/>
          </a:stretch>
        </p:blipFill>
        <p:spPr bwMode="auto">
          <a:xfrm>
            <a:off x="2915816" y="1484784"/>
            <a:ext cx="3744416" cy="4729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64162E-6 L -0.30712 0.138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12 0.13804 L 0.05521 0.12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110</TotalTime>
  <Words>31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Цыпленок аппликация во второй младшей группе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TERRA-BIT</cp:lastModifiedBy>
  <cp:revision>17</cp:revision>
  <dcterms:created xsi:type="dcterms:W3CDTF">2014-03-25T16:54:50Z</dcterms:created>
  <dcterms:modified xsi:type="dcterms:W3CDTF">2014-04-28T19:03:10Z</dcterms:modified>
</cp:coreProperties>
</file>