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5" r:id="rId3"/>
    <p:sldId id="262" r:id="rId4"/>
    <p:sldId id="266" r:id="rId5"/>
    <p:sldId id="257" r:id="rId6"/>
    <p:sldId id="258" r:id="rId7"/>
    <p:sldId id="260" r:id="rId8"/>
    <p:sldId id="259" r:id="rId9"/>
    <p:sldId id="263" r:id="rId10"/>
    <p:sldId id="267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7BA05-EE91-4756-9EBC-F471C41D6674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2E30A-8C05-40B0-A8C4-7DA947215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2E30A-8C05-40B0-A8C4-7DA9472150E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85728"/>
            <a:ext cx="6143668" cy="2357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Методик тема: </a:t>
            </a:r>
            <a:b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Уен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аша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физик </a:t>
            </a:r>
            <a:r>
              <a:rPr lang="ru-RU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тәрбиядә төп күнегүләрне ойрәтү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9058" y="5380672"/>
            <a:ext cx="5214942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Эшләде: Балтач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районы Сосна </a:t>
            </a:r>
            <a:r>
              <a:rPr lang="ru-RU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авылы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тәрбиячесе Габдрахманова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Гульсу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Галлямовна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квалификациягә ия</a:t>
            </a:r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7d6db7bd31e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00694" y="214290"/>
            <a:ext cx="3377584" cy="4525963"/>
          </a:xfrm>
        </p:spPr>
      </p:pic>
      <p:pic>
        <p:nvPicPr>
          <p:cNvPr id="5" name="Рисунок 4" descr="C:\WINDOWS\TEMP\msohtmlclip1\01\clip_image001.jpg"/>
          <p:cNvPicPr/>
          <p:nvPr/>
        </p:nvPicPr>
        <p:blipFill>
          <a:blip r:embed="rId4">
            <a:lum contrast="10000"/>
          </a:blip>
          <a:srcRect l="386" t="33209" r="2039" b="34500"/>
          <a:stretch>
            <a:fillRect/>
          </a:stretch>
        </p:blipFill>
        <p:spPr bwMode="auto">
          <a:xfrm>
            <a:off x="214282" y="1928802"/>
            <a:ext cx="592935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revie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4852993"/>
            <a:ext cx="2135116" cy="2005007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 descr="C:\EF7A4C85\9C588196-A795-48BF-84D2-E9F0A826631C.files\image001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 l="839" r="1006" b="2895"/>
          <a:stretch>
            <a:fillRect/>
          </a:stretch>
        </p:blipFill>
        <p:spPr bwMode="auto">
          <a:xfrm>
            <a:off x="571472" y="642918"/>
            <a:ext cx="835824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214290"/>
            <a:ext cx="5643602" cy="628654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77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1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бакчасының иң мөһим бурычы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1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балаларның сәламәтлекләрен саклау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сәламәтләндерү.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Балаларның төп хәрәкәтләрне камил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белүләренә ирешүне 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 </a:t>
            </a:r>
            <a:r>
              <a:rPr lang="ru-RU" sz="31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саен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үземә максат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итеп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куям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1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Төп хәрәкәтләрне дөрес, төгәл итеп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эшләргә өйрәтү системага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салынган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күнегүләрне 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кат-кат </a:t>
            </a:r>
            <a:r>
              <a:rPr lang="ru-RU" sz="31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кабатлату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аша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гына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тормышка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ашырылырга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мөмкин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1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Психологлар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фикеренчә, өйрәтү процесында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төрле уен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ситуацияләрен куллану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балада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уңай тәэсир ясый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шөгыльләрдә гомуми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өлгерешнең нәтиҗәсен күтәрә.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Күзәтүләремнән күренгәнчә, 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2-3 </a:t>
            </a:r>
            <a:r>
              <a:rPr lang="ru-RU" sz="31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яшьлек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белән шөгыльләрне әкиятләргә бәйләп алып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бару </a:t>
            </a:r>
            <a:r>
              <a:rPr lang="ru-RU" sz="31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уңай нәтиҗә бирә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428712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4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«Үрдәк бәбкәләре»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42984"/>
            <a:ext cx="8229600" cy="5500726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Максат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Балаларда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уен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дәресләрендә катнашуга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җанлылык һәм теләк уяту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Көйне ишетеп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төркемләп йөрү турындагы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белемнәрен арттыруны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дәвам итү.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Гимнастик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скамейкага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капланып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ятып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тартылуын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күчү күнекмәләрен ныгыту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Җихазлау: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Зал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күл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буе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шикелле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итеп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җихазлана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губкалы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кабартылган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юл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балалр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санынча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таякчыклар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үрдәк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(физ.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җит.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төлке(тәрбияче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үрдәк бәбкәләре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киемнәр һәм битлекләр.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oluboe-ozero_206797.jpg"/>
          <p:cNvPicPr>
            <a:picLocks noGrp="1" noChangeAspect="1"/>
          </p:cNvPicPr>
          <p:nvPr>
            <p:ph idx="1"/>
          </p:nvPr>
        </p:nvPicPr>
        <p:blipFill>
          <a:blip r:embed="rId2"/>
          <a:srcRect l="3789" t="10101" r="4545" b="1010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8576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6" descr="C:\EF7A4C85\9C588196-A795-48BF-84D2-E9F0A826631C.files\image006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357158" y="1266825"/>
            <a:ext cx="851535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original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00892" y="357166"/>
            <a:ext cx="1715487" cy="2028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other-duck-with-ducklings_2118555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8926" y="3643314"/>
            <a:ext cx="5962650" cy="2981325"/>
          </a:xfrm>
        </p:spPr>
      </p:pic>
      <p:pic>
        <p:nvPicPr>
          <p:cNvPr id="5" name="Рисунок 4" descr="0_7c8c8_5dffd448_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00042"/>
            <a:ext cx="2856076" cy="4286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WINDOWS\TEMP\msohtmlclip1\01\clip_image001.jpg"/>
          <p:cNvPicPr/>
          <p:nvPr/>
        </p:nvPicPr>
        <p:blipFill>
          <a:blip r:embed="rId5">
            <a:lum contrast="10000"/>
          </a:blip>
          <a:srcRect r="2480" b="66791"/>
          <a:stretch>
            <a:fillRect/>
          </a:stretch>
        </p:blipFill>
        <p:spPr bwMode="auto">
          <a:xfrm>
            <a:off x="3357554" y="428604"/>
            <a:ext cx="514353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C:\EF7A4C85\9C588196-A795-48BF-84D2-E9F0A826631C.files\image002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2222"/>
          <a:stretch>
            <a:fillRect/>
          </a:stretch>
        </p:blipFill>
        <p:spPr bwMode="auto">
          <a:xfrm>
            <a:off x="428596" y="642918"/>
            <a:ext cx="83820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64322676_lr-duck-and-duckling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71612"/>
            <a:ext cx="5672496" cy="4572032"/>
          </a:xfrm>
        </p:spPr>
      </p:pic>
      <p:pic>
        <p:nvPicPr>
          <p:cNvPr id="4" name="Содержимое 4" descr="duck.jpg"/>
          <p:cNvPicPr>
            <a:picLocks noChangeAspect="1"/>
          </p:cNvPicPr>
          <p:nvPr/>
        </p:nvPicPr>
        <p:blipFill>
          <a:blip r:embed="rId4"/>
          <a:srcRect l="13755" t="10417" r="10302" b="10663"/>
          <a:stretch>
            <a:fillRect/>
          </a:stretch>
        </p:blipFill>
        <p:spPr>
          <a:xfrm>
            <a:off x="6215074" y="3714752"/>
            <a:ext cx="2520333" cy="2864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WINDOWS\TEMP\msohtmlclip1\01\clip_image001.jpg"/>
          <p:cNvPicPr/>
          <p:nvPr/>
        </p:nvPicPr>
        <p:blipFill>
          <a:blip r:embed="rId5">
            <a:lum contrast="10000"/>
          </a:blip>
          <a:srcRect t="65443" r="2425" b="975"/>
          <a:stretch>
            <a:fillRect/>
          </a:stretch>
        </p:blipFill>
        <p:spPr bwMode="auto">
          <a:xfrm>
            <a:off x="4000496" y="500042"/>
            <a:ext cx="414337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</TotalTime>
  <Words>171</Words>
  <PresentationFormat>Экран (4:3)</PresentationFormat>
  <Paragraphs>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Методик тема:  Уен аша физик тәрбиядә төп күнегүләрне ойрәтү. </vt:lpstr>
      <vt:lpstr>Слайд 2</vt:lpstr>
      <vt:lpstr>Тема: «Үрдәк бәбкәләре» </vt:lpstr>
      <vt:lpstr>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Я</cp:lastModifiedBy>
  <cp:revision>57</cp:revision>
  <dcterms:created xsi:type="dcterms:W3CDTF">2012-06-16T09:57:59Z</dcterms:created>
  <dcterms:modified xsi:type="dcterms:W3CDTF">2012-06-18T13:50:57Z</dcterms:modified>
</cp:coreProperties>
</file>