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303EB1-0CAC-4B19-B1DC-F01D42002189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78E923-BA73-460B-9163-01B0743275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chudopodelki.ru/wp-content/uploads/2013/05/6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86800" cy="1368152"/>
          </a:xfrm>
        </p:spPr>
        <p:txBody>
          <a:bodyPr>
            <a:normAutofit/>
          </a:bodyPr>
          <a:lstStyle/>
          <a:p>
            <a:r>
              <a:rPr lang="ru-RU" dirty="0"/>
              <a:t> лепим </a:t>
            </a:r>
            <a:r>
              <a:rPr lang="ru-RU" dirty="0" smtClean="0"/>
              <a:t>животных—поросенка  из </a:t>
            </a:r>
            <a:r>
              <a:rPr lang="ru-RU" dirty="0"/>
              <a:t>пластилина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608" y="116632"/>
            <a:ext cx="8686800" cy="859672"/>
          </a:xfrm>
        </p:spPr>
        <p:txBody>
          <a:bodyPr/>
          <a:lstStyle/>
          <a:p>
            <a:r>
              <a:rPr lang="ru-RU" dirty="0" smtClean="0"/>
              <a:t>Составила : Жданова Е.А.</a:t>
            </a:r>
            <a:endParaRPr lang="ru-RU" dirty="0"/>
          </a:p>
        </p:txBody>
      </p:sp>
      <p:pic>
        <p:nvPicPr>
          <p:cNvPr id="1028" name="Picture 4" descr="C:\Users\Елена Анатольевна\Downloads\живые аниме\8FD_vpig2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7848872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9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Елена Анатольевна\Desktop\Новая папка (4)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09185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Елена Анатольевна\Desktop\Новая папка (4)\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6137"/>
            <a:ext cx="413995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лена Анатольевна\Desktop\Новая папка (4)\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6137"/>
            <a:ext cx="7092280" cy="55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154" y="5410090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 Из белого пластилина скатайте два шарика поменьше, а из черного – два совсем мелких.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756" y="48668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   Сделайте спичкой две ямочки.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573" y="6094202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 startAt="3"/>
            </a:pPr>
            <a:r>
              <a:rPr lang="ru-RU" dirty="0" smtClean="0"/>
              <a:t>Черные мелкие шарики вставьте в белые и слегка вдавите. Глазки готовы! </a:t>
            </a:r>
          </a:p>
          <a:p>
            <a:pPr marL="342900" indent="-342900">
              <a:buAutoNum type="arabicPlain" startAt="3"/>
            </a:pPr>
            <a:r>
              <a:rPr lang="ru-RU" dirty="0" smtClean="0"/>
              <a:t>И поросенок тоже!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8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Елена Анатольевна\Desktop\Новая папка (4)\106015268_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5075" y="1674019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5969" y="204524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Вместо рыльца — пятачок,</a:t>
            </a:r>
          </a:p>
          <a:p>
            <a:r>
              <a:rPr lang="ru-RU" dirty="0" smtClean="0"/>
              <a:t>Пятачок дырявый,</a:t>
            </a:r>
          </a:p>
          <a:p>
            <a:r>
              <a:rPr lang="ru-RU" dirty="0" smtClean="0"/>
              <a:t>А крючок вертлявый.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03232" y="1826090"/>
            <a:ext cx="2340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Спереди — пятачок,</a:t>
            </a:r>
          </a:p>
          <a:p>
            <a:r>
              <a:rPr lang="ru-RU" dirty="0" smtClean="0"/>
              <a:t>Сзади — крючок,</a:t>
            </a:r>
          </a:p>
          <a:p>
            <a:r>
              <a:rPr lang="ru-RU" dirty="0" smtClean="0"/>
              <a:t>Посередине спинка,</a:t>
            </a:r>
          </a:p>
          <a:p>
            <a:r>
              <a:rPr lang="ru-RU" dirty="0" smtClean="0"/>
              <a:t>А на ней щетинка.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457" y="5301208"/>
            <a:ext cx="3280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Хвостик — розовым крючком,</a:t>
            </a:r>
          </a:p>
          <a:p>
            <a:r>
              <a:rPr lang="ru-RU" dirty="0" smtClean="0"/>
              <a:t>Носик — круглым пятачком,</a:t>
            </a:r>
          </a:p>
          <a:p>
            <a:r>
              <a:rPr lang="ru-RU" dirty="0" smtClean="0"/>
              <a:t>Не щенок я, не теленок,</a:t>
            </a:r>
          </a:p>
          <a:p>
            <a:r>
              <a:rPr lang="ru-RU" dirty="0" smtClean="0"/>
              <a:t>А чумазый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 Анатольевна\Desktop\Новая папка (4)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6912768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968" y="6309320"/>
            <a:ext cx="4058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Разделите пластилин на такие кусочки.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43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 Анатольевна\Desktop\Новая папка (4)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698477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376" y="568730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Из большого куска пластилина  скатайте большой шарик.</a:t>
            </a:r>
          </a:p>
          <a:p>
            <a:r>
              <a:rPr lang="ru-RU" dirty="0" smtClean="0"/>
              <a:t>2.	Придайте ему форму яйца.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0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Анатольевна\Desktop\Новая папка (4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540060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лена Анатольевна\Desktop\Новая папка (4)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4664"/>
            <a:ext cx="662473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0568" y="5888514"/>
            <a:ext cx="9043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Скатайте шарики из 4 маленьких кусков пластилина,  пальчиками расплющите плоско и с помощью стеки сделайте копытца.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80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 Анатольевна\Desktop\Новая папка (4)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626469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лена Анатольевна\Desktop\Новая папка (4)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8640"/>
            <a:ext cx="579613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Елена Анатольевна\Desktop\Новая папка (4)\6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4168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021288"/>
            <a:ext cx="6337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Установите на копытце туловище.  Сделайте надрез для рта.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20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 Анатольевна\Desktop\Новая папка (4)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52839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Елена Анатольевна\Desktop\Новая папка (4)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578" y="353025"/>
            <a:ext cx="4593088" cy="280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Елена Анатольевна\Desktop\Новая папка (4)\8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2" y="3099078"/>
            <a:ext cx="406617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Елена Анатольевна\Desktop\Новая папка (4)\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311" y="2744826"/>
            <a:ext cx="4185026" cy="288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1194" y="5733256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Из 2 кусков пластилина скатайте небольшие  шарики и пальчиками расплющьте их немного. Острой палочкой выдавите две ноздри. Готов пятачок!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90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37893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Тут все делаем как на картинке, все просто. </a:t>
            </a:r>
            <a:endParaRPr lang="ru-RU" dirty="0"/>
          </a:p>
        </p:txBody>
      </p:sp>
      <p:pic>
        <p:nvPicPr>
          <p:cNvPr id="5" name="Рисунок 4" descr="хвостик поросенк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0" y="260648"/>
            <a:ext cx="8264906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C:\Users\Елена Анатольевна\Desktop\Новая папка (4)\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108"/>
            <a:ext cx="424847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лена Анатольевна\Desktop\Новая папка (4)\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2132"/>
            <a:ext cx="8732450" cy="55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лена Анатольевна\Desktop\Новая папка (4)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17646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Елена Анатольевна\Desktop\Новая папка (4)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40324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Елена Анатольевна\Desktop\Новая папка (4)\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388843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Елена Анатольевна\Desktop\Новая папка (4)\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416200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13" y="55172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Возьмите два небольших кусочка пластилина основного розового цвета и скатайте два шарика одинакового размера.</a:t>
            </a:r>
          </a:p>
          <a:p>
            <a:r>
              <a:rPr lang="ru-RU" dirty="0" smtClean="0"/>
              <a:t>2.	Раскатайте шарики в форме валика, пальчиками придавая им форму конуса.</a:t>
            </a:r>
          </a:p>
          <a:p>
            <a:r>
              <a:rPr lang="ru-RU" dirty="0" smtClean="0"/>
              <a:t>3.	Теперь расплющьте их в виде треугольных лепешек. Ушки готовы!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1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148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лепим животных—поросенка  из пластилина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Анатольевна</dc:creator>
  <cp:lastModifiedBy>Елена Анатольевна</cp:lastModifiedBy>
  <cp:revision>6</cp:revision>
  <dcterms:created xsi:type="dcterms:W3CDTF">2014-05-02T20:00:17Z</dcterms:created>
  <dcterms:modified xsi:type="dcterms:W3CDTF">2014-05-04T16:24:21Z</dcterms:modified>
</cp:coreProperties>
</file>