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images/0(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452562"/>
            <a:ext cx="52959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2(55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314450"/>
            <a:ext cx="571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3(45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2" y="1414462"/>
            <a:ext cx="54006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1352788931_nas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1462087"/>
            <a:ext cx="5353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0652d6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214437"/>
            <a:ext cx="5829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06bc7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2" y="981075"/>
            <a:ext cx="5743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05b15a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7" y="852487"/>
            <a:ext cx="57626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2958f5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7" y="1171575"/>
            <a:ext cx="57626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28a35f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7" y="1290637"/>
            <a:ext cx="54959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2a278c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2" y="871537"/>
            <a:ext cx="55149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95" b="65526"/>
          <a:stretch>
            <a:fillRect/>
          </a:stretch>
        </p:blipFill>
        <p:spPr bwMode="auto">
          <a:xfrm>
            <a:off x="1733550" y="2038350"/>
            <a:ext cx="5676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nassssa-thumb-540-0-1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476250"/>
            <a:ext cx="5143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5(128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2" y="1519237"/>
            <a:ext cx="49053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6(116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2a7a0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819150"/>
            <a:ext cx="57721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9(8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0(7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509712"/>
            <a:ext cx="55435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\картинки\космос\523f1228f2b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7" y="795337"/>
            <a:ext cx="55721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1(59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00137"/>
            <a:ext cx="3505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Sofohka</dc:creator>
  <cp:lastModifiedBy>Sof</cp:lastModifiedBy>
  <cp:revision>1</cp:revision>
  <dcterms:created xsi:type="dcterms:W3CDTF">2014-04-23T12:15:32Z</dcterms:created>
  <dcterms:modified xsi:type="dcterms:W3CDTF">2014-04-23T12:20:48Z</dcterms:modified>
</cp:coreProperties>
</file>