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4/24/2014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400" dirty="0" smtClean="0"/>
              <a:t>Презентация занятия по лепке:</a:t>
            </a:r>
            <a:br>
              <a:rPr lang="ru-RU" sz="4400" dirty="0" smtClean="0"/>
            </a:br>
            <a:r>
              <a:rPr lang="ru-RU" sz="4400" dirty="0" smtClean="0"/>
              <a:t>«Знакомство с пластилином»</a:t>
            </a:r>
            <a:endParaRPr lang="ru-RU" sz="4400" dirty="0"/>
          </a:p>
        </p:txBody>
      </p:sp>
      <p:sp>
        <p:nvSpPr>
          <p:cNvPr id="3" name="Подзаголовок 2"/>
          <p:cNvSpPr>
            <a:spLocks noGrp="1"/>
          </p:cNvSpPr>
          <p:nvPr>
            <p:ph type="subTitle" idx="1"/>
          </p:nvPr>
        </p:nvSpPr>
        <p:spPr/>
        <p:txBody>
          <a:bodyPr/>
          <a:lstStyle/>
          <a:p>
            <a:r>
              <a:rPr lang="ru-RU" dirty="0" smtClean="0"/>
              <a:t>МКДОУ № 19 группа раннего возраста</a:t>
            </a:r>
          </a:p>
          <a:p>
            <a:r>
              <a:rPr lang="ru-RU" dirty="0" smtClean="0"/>
              <a:t>Воспитатель: Чугунова Ю.Б.</a:t>
            </a:r>
            <a:endParaRPr lang="ru-RU" dirty="0"/>
          </a:p>
        </p:txBody>
      </p:sp>
    </p:spTree>
    <p:extLst>
      <p:ext uri="{BB962C8B-B14F-4D97-AF65-F5344CB8AC3E}">
        <p14:creationId xmlns:p14="http://schemas.microsoft.com/office/powerpoint/2010/main" val="135082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normAutofit/>
          </a:bodyPr>
          <a:lstStyle/>
          <a:p>
            <a:pPr marL="0" indent="0">
              <a:buNone/>
            </a:pPr>
            <a:r>
              <a:rPr lang="ru-RU" sz="1800" dirty="0" smtClean="0"/>
              <a:t>- Познакомить со свойствами пластилина (мягкий, пластичный, бывает разных цветов, из него можно лепить различные предметы);</a:t>
            </a:r>
          </a:p>
          <a:p>
            <a:pPr marL="0" indent="0">
              <a:buNone/>
            </a:pPr>
            <a:r>
              <a:rPr lang="ru-RU" sz="1800" dirty="0" smtClean="0"/>
              <a:t>- Объяснить правила лепки (следует засучивать рукава, лепить аккуратно, на клеенке, после вымыть руки).</a:t>
            </a:r>
            <a:endParaRPr lang="ru-RU" sz="1800" dirty="0"/>
          </a:p>
        </p:txBody>
      </p:sp>
    </p:spTree>
    <p:extLst>
      <p:ext uri="{BB962C8B-B14F-4D97-AF65-F5344CB8AC3E}">
        <p14:creationId xmlns:p14="http://schemas.microsoft.com/office/powerpoint/2010/main" val="282874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Оборудование: игрушки; пластилин, клеенка, влажные салфетки.</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2094" y="2667000"/>
            <a:ext cx="2343150" cy="3124200"/>
          </a:xfrm>
        </p:spPr>
      </p:pic>
    </p:spTree>
    <p:extLst>
      <p:ext uri="{BB962C8B-B14F-4D97-AF65-F5344CB8AC3E}">
        <p14:creationId xmlns:p14="http://schemas.microsoft.com/office/powerpoint/2010/main" val="413733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1151238"/>
          </a:xfrm>
        </p:spPr>
        <p:txBody>
          <a:bodyPr/>
          <a:lstStyle/>
          <a:p>
            <a:r>
              <a:rPr lang="ru-RU" dirty="0" smtClean="0"/>
              <a:t>Ход занятия: </a:t>
            </a:r>
            <a:endParaRPr lang="ru-RU" dirty="0"/>
          </a:p>
        </p:txBody>
      </p:sp>
      <p:sp>
        <p:nvSpPr>
          <p:cNvPr id="3" name="Объект 2"/>
          <p:cNvSpPr>
            <a:spLocks noGrp="1"/>
          </p:cNvSpPr>
          <p:nvPr>
            <p:ph idx="1"/>
          </p:nvPr>
        </p:nvSpPr>
        <p:spPr>
          <a:xfrm>
            <a:off x="1484310" y="2230393"/>
            <a:ext cx="10018713" cy="3124201"/>
          </a:xfrm>
        </p:spPr>
        <p:txBody>
          <a:bodyPr>
            <a:normAutofit lnSpcReduction="10000"/>
          </a:bodyPr>
          <a:lstStyle/>
          <a:p>
            <a:pPr marL="0" indent="0" algn="just">
              <a:buNone/>
            </a:pPr>
            <a:r>
              <a:rPr lang="ru-RU" sz="1800" dirty="0" smtClean="0"/>
              <a:t>       Детей рассадить вокруг стола, за которым сидит воспитатель. На столе разложены знакомые игрушки, пластилин. Воспитатель сообщает детям, что эти игрушки можно нарисовать карандашами, красками, а можно вылепить из пластилина.</a:t>
            </a:r>
          </a:p>
          <a:p>
            <a:pPr marL="0" indent="0" algn="just">
              <a:buNone/>
            </a:pPr>
            <a:r>
              <a:rPr lang="ru-RU" sz="1800" dirty="0" smtClean="0"/>
              <a:t>       Воспитатель показывает комок пластилина и рассказывает: «Это пластилин, он мягкий, пластичный, из него можно лепить. Пластилин бывает разных цветов». Повторяет с детьми цвета. Дает детям потрогать пластилин. Объясняет, что он пачкается, поэтому на время лепки надо засучивать рукава. Воспитатель показывает детям, как можно разминать пластилин пальцами, ладонями изменяя форму. Лепит простые предметы (мячик, грибок, неваляшку и пр.). </a:t>
            </a:r>
          </a:p>
          <a:p>
            <a:pPr marL="0" indent="0" algn="just">
              <a:buNone/>
            </a:pPr>
            <a:r>
              <a:rPr lang="ru-RU" sz="1800" dirty="0"/>
              <a:t> </a:t>
            </a:r>
            <a:r>
              <a:rPr lang="ru-RU" sz="1800" dirty="0" smtClean="0"/>
              <a:t>      В конце занятия привлекает к лепке детей. Дает возможность детям поиграть с пластилином.  </a:t>
            </a:r>
            <a:r>
              <a:rPr lang="ru-RU" sz="1800" dirty="0"/>
              <a:t>Д</a:t>
            </a:r>
            <a:r>
              <a:rPr lang="ru-RU" sz="1800" smtClean="0"/>
              <a:t>ети </a:t>
            </a:r>
            <a:r>
              <a:rPr lang="ru-RU" sz="1800" dirty="0" smtClean="0"/>
              <a:t>сжимают его, делают пальцами углубления, отделяют от большого куска маленький комочек.</a:t>
            </a:r>
            <a:endParaRPr lang="ru-RU" sz="1800" dirty="0"/>
          </a:p>
        </p:txBody>
      </p:sp>
    </p:spTree>
    <p:extLst>
      <p:ext uri="{BB962C8B-B14F-4D97-AF65-F5344CB8AC3E}">
        <p14:creationId xmlns:p14="http://schemas.microsoft.com/office/powerpoint/2010/main" val="231957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073" y="372762"/>
            <a:ext cx="10018713" cy="1752599"/>
          </a:xfrm>
        </p:spPr>
        <p:txBody>
          <a:bodyPr/>
          <a:lstStyle/>
          <a:p>
            <a:r>
              <a:rPr lang="ru-RU" dirty="0" smtClean="0"/>
              <a:t>Дети играют с пластилином.</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076" y="2463114"/>
            <a:ext cx="5376000" cy="4032000"/>
          </a:xfrm>
          <a:prstGeom prst="rect">
            <a:avLst/>
          </a:prstGeom>
        </p:spPr>
      </p:pic>
    </p:spTree>
    <p:extLst>
      <p:ext uri="{BB962C8B-B14F-4D97-AF65-F5344CB8AC3E}">
        <p14:creationId xmlns:p14="http://schemas.microsoft.com/office/powerpoint/2010/main" val="785743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TC103457496[[fn=Параллакс]]</Template>
  <TotalTime>38</TotalTime>
  <Words>223</Words>
  <Application>Microsoft Office PowerPoint</Application>
  <PresentationFormat>Широкоэкранный</PresentationFormat>
  <Paragraphs>12</Paragraphs>
  <Slides>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Corbel</vt:lpstr>
      <vt:lpstr>Параллакс</vt:lpstr>
      <vt:lpstr>Презентация занятия по лепке: «Знакомство с пластилином»</vt:lpstr>
      <vt:lpstr>Задачи:</vt:lpstr>
      <vt:lpstr>Оборудование: игрушки; пластилин, клеенка, влажные салфетки.</vt:lpstr>
      <vt:lpstr>Ход занятия: </vt:lpstr>
      <vt:lpstr>Дети играют с пластилином.</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занятия по лепке: «Знакомство с пластилином»</dc:title>
  <dc:creator>ЛиЮ</dc:creator>
  <cp:lastModifiedBy>ЛиЮ</cp:lastModifiedBy>
  <cp:revision>5</cp:revision>
  <dcterms:created xsi:type="dcterms:W3CDTF">2014-04-23T15:02:07Z</dcterms:created>
  <dcterms:modified xsi:type="dcterms:W3CDTF">2014-04-24T15:20:29Z</dcterms:modified>
</cp:coreProperties>
</file>