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D07AE-458D-436F-887E-C560BCE2CF02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09EED-2996-403B-9A5B-CE93E91B6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0F26E-BAF1-4615-A9EF-9B38CE733CD5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9B279-5E48-41E3-B04C-475189BBE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F2A46-9A6E-4DE9-9E66-769138FC50AD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170C-FDC4-49A8-BA1C-43D81A13B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DFAD1-BF33-4F8B-AE11-494B353662C6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ACCB5-1DEF-47D1-8082-E02842EC3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949E-D92B-4029-A2A1-8389F0A1B6E2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0B36-7BE3-4B3D-AD07-65AAF72D3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E3D3-1AD5-443F-A247-885BC7741D06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6122B-2188-47CD-9F45-9B983F60E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B5A84-1B54-472F-9149-05C6B98C53DC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43BE-9DED-4ADF-A331-89319B39F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A4D22-8F1A-493E-907C-ED213C877E03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C1BF-94BC-4534-9626-151CC9617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4412-FAA8-4F72-A3BD-C7B66A70104E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4271-640B-4121-B50E-643E57A15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DEB5B-F270-4279-8670-69C0D212664B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A0D1-37DC-4B98-A75D-C361A1CBF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D9AF-3C60-4B06-A3FF-CA393CCFE4CF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70DC-FE48-43EF-B816-B8EBE51BA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5764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ACBFC2-24A4-4437-8ECA-067A5FE009DA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F6DC7B-9252-4C69-A3C1-3837D4919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1297" y="1949435"/>
            <a:ext cx="6143668" cy="1569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ОБЛАКА</a:t>
            </a:r>
            <a:endParaRPr lang="ru-RU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003800" y="5876925"/>
            <a:ext cx="3819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/>
              <a:t>  МДОУ Ужурский детский сад №1</a:t>
            </a:r>
          </a:p>
          <a:p>
            <a:pPr algn="ctr"/>
            <a:r>
              <a:rPr lang="ru-RU"/>
              <a:t>  Воспитатель: Кулешова И.В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0" descr="H:\а\p07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 descr="image-thumb15"/>
          <p:cNvPicPr>
            <a:picLocks noChangeAspect="1" noChangeArrowheads="1"/>
          </p:cNvPicPr>
          <p:nvPr/>
        </p:nvPicPr>
        <p:blipFill>
          <a:blip r:embed="rId2"/>
          <a:srcRect t="7246" r="2647"/>
          <a:stretch>
            <a:fillRect/>
          </a:stretch>
        </p:blipFill>
        <p:spPr bwMode="auto">
          <a:xfrm>
            <a:off x="1746250" y="84138"/>
            <a:ext cx="5254625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7" descr="image-thumb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050" y="142875"/>
            <a:ext cx="39116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2" descr="H:\ОБЛАКА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857250"/>
            <a:ext cx="906303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3" descr="H:\ОБЛАКА\ОБЛОКО.bmp"/>
          <p:cNvPicPr>
            <a:picLocks noChangeAspect="1" noChangeArrowheads="1"/>
          </p:cNvPicPr>
          <p:nvPr/>
        </p:nvPicPr>
        <p:blipFill>
          <a:blip r:embed="rId2"/>
          <a:srcRect b="3999"/>
          <a:stretch>
            <a:fillRect/>
          </a:stretch>
        </p:blipFill>
        <p:spPr bwMode="auto">
          <a:xfrm>
            <a:off x="214313" y="296863"/>
            <a:ext cx="8715375" cy="627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4" descr="H:\ОБЛАКА\607c5626a199017203334948baab8a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3188"/>
            <a:ext cx="8358187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PresentationFormat>Экран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3</cp:revision>
  <dcterms:modified xsi:type="dcterms:W3CDTF">2011-04-06T06:57:27Z</dcterms:modified>
</cp:coreProperties>
</file>