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7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1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2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4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8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7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9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69C2-322A-4833-8EE7-CBE9B70853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3FC0-60CB-4EA7-A14B-AD88F62BF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8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2.gif"/><Relationship Id="rId1" Type="http://schemas.microsoft.com/office/2007/relationships/media" Target="../media/media2.gif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3.gif"/><Relationship Id="rId1" Type="http://schemas.microsoft.com/office/2007/relationships/media" Target="../media/media3.gif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645024"/>
            <a:ext cx="6344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Веселая физкультура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34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2254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5"/>
          <a:srcRect r="56626"/>
          <a:stretch/>
        </p:blipFill>
        <p:spPr>
          <a:xfrm>
            <a:off x="1835696" y="620688"/>
            <a:ext cx="5400600" cy="564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1448d21870c4cf65f5cba2e81248be13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79711" y="2276872"/>
            <a:ext cx="5846223" cy="285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1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af62bf2334ba18862abc05583b07477c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915816" y="1484784"/>
            <a:ext cx="3816424" cy="440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Экран (4:3)</PresentationFormat>
  <Paragraphs>1</Paragraphs>
  <Slides>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2014-03-28T07:13:22Z</dcterms:created>
  <dcterms:modified xsi:type="dcterms:W3CDTF">2014-11-06T18:37:50Z</dcterms:modified>
</cp:coreProperties>
</file>