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8" r:id="rId3"/>
    <p:sldId id="269" r:id="rId4"/>
    <p:sldId id="275" r:id="rId5"/>
    <p:sldId id="277" r:id="rId6"/>
    <p:sldId id="276" r:id="rId7"/>
    <p:sldId id="273" r:id="rId8"/>
    <p:sldId id="274" r:id="rId9"/>
    <p:sldId id="278" r:id="rId10"/>
    <p:sldId id="283" r:id="rId11"/>
    <p:sldId id="279" r:id="rId12"/>
    <p:sldId id="280" r:id="rId13"/>
    <p:sldId id="281" r:id="rId14"/>
    <p:sldId id="26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45E"/>
    <a:srgbClr val="DCF01C"/>
    <a:srgbClr val="E2FED8"/>
    <a:srgbClr val="FDEED9"/>
    <a:srgbClr val="FEF9D8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36" autoAdjust="0"/>
  </p:normalViewPr>
  <p:slideViewPr>
    <p:cSldViewPr>
      <p:cViewPr varScale="1">
        <p:scale>
          <a:sx n="69" d="100"/>
          <a:sy n="69" d="100"/>
        </p:scale>
        <p:origin x="-54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77BD46-B09F-409E-BEB6-DDEC8218E8F2}" type="datetimeFigureOut">
              <a:rPr lang="ru-RU"/>
              <a:pPr>
                <a:defRPr/>
              </a:pPr>
              <a:t>05.08.2012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F853FB-6CA0-4935-8EF0-9DBE8DB402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0531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A54255-D7DD-4108-A9C9-681BBFFF2BF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0D4AD5-E485-4C9F-B8AC-BCBF4F28D0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E1FFC-79AB-42F7-A1D5-B499A239531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A1E5-622F-4281-937C-568E6A7DDAC3}" type="datetimeFigureOut">
              <a:rPr lang="ru-RU"/>
              <a:pPr>
                <a:defRPr/>
              </a:pPr>
              <a:t>05.08.2012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53AF-5C28-42FF-AA30-76B29419D1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60DC3-B0C7-4E5A-A9B9-139B6CE7DD20}" type="datetimeFigureOut">
              <a:rPr lang="ru-RU"/>
              <a:pPr>
                <a:defRPr/>
              </a:pPr>
              <a:t>05.08.2012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73140-633B-403A-93EB-84B9BC59E1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6516E-FB8E-439F-A8AF-3160950FA9F1}" type="datetimeFigureOut">
              <a:rPr lang="ru-RU"/>
              <a:pPr>
                <a:defRPr/>
              </a:pPr>
              <a:t>05.08.2012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9F3ED-EEDC-4CB9-964C-5D2858A485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F6E96-EDB8-43B4-A499-8AC2636BFF7E}" type="datetimeFigureOut">
              <a:rPr lang="ru-RU"/>
              <a:pPr>
                <a:defRPr/>
              </a:pPr>
              <a:t>05.08.2012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74694-A2F1-4D62-99A1-6DA672E804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DF31-FEDA-44C5-88A3-EB9531DFE117}" type="datetimeFigureOut">
              <a:rPr lang="ru-RU"/>
              <a:pPr>
                <a:defRPr/>
              </a:pPr>
              <a:t>05.08.2012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4C07-CF99-4BC9-86DB-1F8719D729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21EA0-2A1E-47C3-B926-3AC83C09C909}" type="datetimeFigureOut">
              <a:rPr lang="ru-RU"/>
              <a:pPr>
                <a:defRPr/>
              </a:pPr>
              <a:t>05.08.2012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3C709-10C7-4939-8D2A-F712407E69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24675-3E4D-4B9C-9EE6-827677FAC1E0}" type="datetimeFigureOut">
              <a:rPr lang="ru-RU"/>
              <a:pPr>
                <a:defRPr/>
              </a:pPr>
              <a:t>05.08.2012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4F383-322F-4C65-B476-83D4C596D0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6D87-93A3-4C3D-9CDD-6D5C67167FA3}" type="datetimeFigureOut">
              <a:rPr lang="ru-RU"/>
              <a:pPr>
                <a:defRPr/>
              </a:pPr>
              <a:t>05.08.2012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D9D0-8520-4C31-95C5-994F2310DB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151E-27C7-48E5-A9EB-670AA9F3DB34}" type="datetimeFigureOut">
              <a:rPr lang="ru-RU"/>
              <a:pPr>
                <a:defRPr/>
              </a:pPr>
              <a:t>05.08.2012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DB745-9B84-461B-BD42-1ABDC1C446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78E1-66DF-429B-B197-608B40B250A5}" type="datetimeFigureOut">
              <a:rPr lang="ru-RU"/>
              <a:pPr>
                <a:defRPr/>
              </a:pPr>
              <a:t>05.08.2012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D8FF-80BB-4995-B1BD-F49DA4178D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ECC7C-4054-4821-9A48-B77912842FDB}" type="datetimeFigureOut">
              <a:rPr lang="ru-RU"/>
              <a:pPr>
                <a:defRPr/>
              </a:pPr>
              <a:t>05.08.2012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F71B1-3998-4B42-A451-3B615B13E7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6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B869B3-805C-4851-A3D9-025EA42CC168}" type="datetimeFigureOut">
              <a:rPr lang="ru-RU"/>
              <a:pPr>
                <a:defRPr/>
              </a:pPr>
              <a:t>05.08.2012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3AAC4D-EA7E-44A1-A423-40257D445A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 advClick="0" advTm="8000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7;&#1076;&#1086;&#1088;&#1086;&#1074;&#1100;&#1077;-&#1087;&#1088;&#1077;&#1079;\&#1042;&#1089;&#1077;%20&#1089;&#1087;&#1086;&#1088;&#1090;&#1086;&#1084;%20&#1079;&#1072;&#1085;&#1080;&#1084;&#1072;&#1102;&#1090;&#1089;&#1103;+.wma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8.gif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9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4339" name="Picture 2" descr="http://mistergid.ru/image/upload/2011-08-07/330026694634_303_4bd1e9d5e7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36525"/>
            <a:ext cx="9226550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-243408"/>
            <a:ext cx="6984776" cy="11521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Будь здоров малыш!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124744"/>
            <a:ext cx="5400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4342" name="Picture 3" descr="D:\аннимашки\0b19e9df80c0004b2cd3678bd4950605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188" y="4221163"/>
            <a:ext cx="20923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 descr="D:\аннимашки\children_0050 - копия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4508500"/>
            <a:ext cx="27352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59632" y="1124745"/>
            <a:ext cx="5616624" cy="395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		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ЦЕЛЬ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r>
              <a:rPr lang="ru-RU" sz="2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ПОВЫСИТЬ ИНДЕКС ЗДОРОВЬЯ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	ДЕТЕЙ МЛАДШЕГО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     ДОШКОЛЬНОГО ВОЗРАСТА ЧЕРЕЗ ОРГАНИЗАЦИЮ ФИЗИЧЕСКОГО  ВОСПИТАНИЯ  С ИСПОЛЬЗОВАНИЕМ МАЛЫХ 	ФОЛЬКЛОРНЫХ ФОРМ</a:t>
            </a:r>
          </a:p>
          <a:p>
            <a:pPr marL="342900" indent="-342900" eaLnBrk="0" hangingPunct="0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Все спортом занимаются+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059832" y="6488668"/>
            <a:ext cx="316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МБДОУ-црр д\с «Капелька»</a:t>
            </a:r>
          </a:p>
        </p:txBody>
      </p: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242888"/>
            <a:ext cx="9431338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перфолента 13"/>
          <p:cNvSpPr/>
          <p:nvPr/>
        </p:nvSpPr>
        <p:spPr>
          <a:xfrm>
            <a:off x="683568" y="1844824"/>
            <a:ext cx="4320480" cy="4248472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800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ПОВЫСИТЬ ИНДЕКС ЗДОРОВЬЯ  ДЕТЕЙ МЛАДШЕГО  ДОШКОЛЬНОГО ВОЗРАСТА ЧЕРЕЗ ОРГАНИЗАЦИЮ ФИЗИЧЕСКОГО  ВОСПИТАНИЯ  С ИСПОЛЬЗОВАНИЕМ МАЛЫХ ФОЛЬКЛОРНЫХ ФОРМ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1115616" y="1556792"/>
            <a:ext cx="1512168" cy="864096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</p:txBody>
      </p:sp>
      <p:pic>
        <p:nvPicPr>
          <p:cNvPr id="14352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1550" y="5013325"/>
            <a:ext cx="135731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0" y="1773238"/>
            <a:ext cx="1357313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0063" y="5084763"/>
            <a:ext cx="1357312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6" descr="K:\анимашки\b50[1]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40650" y="4941888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056086" y="6288643"/>
            <a:ext cx="3168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МБДОУ-црр д\с «Капелька»</a:t>
            </a:r>
          </a:p>
        </p:txBody>
      </p:sp>
      <p:pic>
        <p:nvPicPr>
          <p:cNvPr id="14357" name="Picture 6" descr="K:\анимашки\b50[1]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63938" y="5373688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0" y="-243408"/>
            <a:ext cx="6660232" cy="1584176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Будь здоров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малыш!</a:t>
            </a:r>
            <a:endParaRPr lang="ru-RU" sz="4400" dirty="0">
              <a:ln w="3155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pic>
        <p:nvPicPr>
          <p:cNvPr id="14359" name="Picture 6" descr="K:\анимашки\b50[1]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80063" y="3789363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0" name="WordArt 25"/>
          <p:cNvSpPr>
            <a:spLocks noChangeArrowheads="1" noChangeShapeType="1" noTextEdit="1"/>
          </p:cNvSpPr>
          <p:nvPr/>
        </p:nvSpPr>
        <p:spPr bwMode="auto">
          <a:xfrm>
            <a:off x="4067175" y="6669088"/>
            <a:ext cx="1352550" cy="188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>
                    <a:alpha val="94116"/>
                  </a:srgbClr>
                </a:solidFill>
                <a:latin typeface="Arial"/>
                <a:cs typeface="Arial"/>
              </a:rPr>
              <a:t>г.Светогорск</a:t>
            </a: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Федоренко Г.А\здоровье\IMG_04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1052737"/>
            <a:ext cx="3024337" cy="2888960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5" name="Блок-схема: перфолента 4"/>
          <p:cNvSpPr/>
          <p:nvPr/>
        </p:nvSpPr>
        <p:spPr>
          <a:xfrm>
            <a:off x="0" y="0"/>
            <a:ext cx="9144000" cy="1152128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Покажись-ка солнышко, обогрей-ка полюшко.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Солнышко, покажись!  Красное нарядись!</a:t>
            </a:r>
          </a:p>
        </p:txBody>
      </p:sp>
      <p:pic>
        <p:nvPicPr>
          <p:cNvPr id="26627" name="Picture 6" descr="K:\анимашки\b5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0"/>
            <a:ext cx="10429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K:\анимашки\b5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080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:\Федоренко Г.А\здоровье\IMG_04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92245" y="1000108"/>
            <a:ext cx="2351755" cy="2664296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2" name="Picture 4" descr="F:\Федоренко Г.А\здоровье\IMG_04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0" y="980728"/>
            <a:ext cx="2952328" cy="2859445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17" name="Picture 2" descr="F:\Федоренко Г.А\прогулки\IMG_048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3501008"/>
            <a:ext cx="4393404" cy="3126031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21" name="Блок-схема: перфолента 20"/>
          <p:cNvSpPr/>
          <p:nvPr/>
        </p:nvSpPr>
        <p:spPr>
          <a:xfrm>
            <a:off x="4572000" y="4149080"/>
            <a:ext cx="4032448" cy="216024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Пеки, пеки, солнышко, </a:t>
            </a:r>
            <a:br>
              <a:rPr lang="ru-RU" sz="2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Красное ведрышко! </a:t>
            </a:r>
            <a:br>
              <a:rPr lang="ru-RU" sz="2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Рано-рано играй, </a:t>
            </a:r>
            <a:br>
              <a:rPr lang="ru-RU" sz="2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Своих деток согревай</a:t>
            </a:r>
            <a:r>
              <a:rPr lang="ru-RU" sz="2400" b="1">
                <a:solidFill>
                  <a:srgbClr val="996633"/>
                </a:solidFill>
              </a:rPr>
              <a:t>!</a:t>
            </a:r>
          </a:p>
        </p:txBody>
      </p:sp>
      <p:pic>
        <p:nvPicPr>
          <p:cNvPr id="26635" name="Picture 6" descr="K:\анимашки\b5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5905500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6" descr="K:\анимашки\b5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060575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6" descr="K:\анимашки\b5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989138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6" descr="K:\анимашки\b5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500438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6" descr="K:\анимашки\b5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5991225"/>
            <a:ext cx="82708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F:\фото5группа\IMG_16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28588" y="984920"/>
            <a:ext cx="4038600" cy="288032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8197" name="Picture 5" descr="F:\Федоренко Г.А\здоровье\IMG_14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4149080"/>
            <a:ext cx="4191000" cy="2448272"/>
          </a:xfrm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14" name="Picture 3" descr="F:\Федоренко Г.А\здоровье\IMG_097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620688"/>
            <a:ext cx="4343400" cy="3113534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5" name="Picture 2" descr="F:\Федоренко Г.А\здоровье\IMG_031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064" y="3717032"/>
            <a:ext cx="3995936" cy="293515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20" name="Блок-схема: перфолента 19"/>
          <p:cNvSpPr/>
          <p:nvPr/>
        </p:nvSpPr>
        <p:spPr>
          <a:xfrm>
            <a:off x="0" y="-315416"/>
            <a:ext cx="9144000" cy="108012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Технология обучения здоровому образу жизни</a:t>
            </a:r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2653787" y="2773826"/>
            <a:ext cx="3268643" cy="1175474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НОД в области «Физкультура», «Здоровье», «Бассейн»</a:t>
            </a:r>
          </a:p>
        </p:txBody>
      </p:sp>
      <p:pic>
        <p:nvPicPr>
          <p:cNvPr id="27655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4724400"/>
            <a:ext cx="135731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052513"/>
            <a:ext cx="1357313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3375" y="-458788"/>
            <a:ext cx="11906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315913"/>
            <a:ext cx="1120775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Федоренко Г.А\здоровье\IMG_14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67421" y="571480"/>
            <a:ext cx="3576579" cy="306896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9221" name="Picture 5" descr="F:\Федоренко Г.А\здоровье\IMG_12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1052736"/>
            <a:ext cx="3806957" cy="2567186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9" name="Picture 2" descr="F:\Федоренко Г.А\здоровье\IMG_13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789040"/>
            <a:ext cx="3816424" cy="2852936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10" name="Блок-схема: перфолента 9"/>
          <p:cNvSpPr/>
          <p:nvPr/>
        </p:nvSpPr>
        <p:spPr>
          <a:xfrm>
            <a:off x="3491880" y="2348880"/>
            <a:ext cx="2376264" cy="1872208"/>
          </a:xfrm>
          <a:prstGeom prst="flowChartPunchedTap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Мыли мылом ушки,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Ах, какие ладушки,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Мыли мылом ножки,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Ладушки – ладошки</a:t>
            </a:r>
            <a:r>
              <a:rPr lang="ru-RU" dirty="0"/>
              <a:t>.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8677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1052513"/>
            <a:ext cx="1357312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4941888"/>
            <a:ext cx="1357313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/>
          <p:nvPr/>
        </p:nvSpPr>
        <p:spPr>
          <a:xfrm>
            <a:off x="0" y="0"/>
            <a:ext cx="9144000" cy="864096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Привитие и закрепление у детей культурно-гигиенических навыков</a:t>
            </a: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sz="2400" dirty="0"/>
          </a:p>
        </p:txBody>
      </p:sp>
      <p:pic>
        <p:nvPicPr>
          <p:cNvPr id="14" name="Picture 5" descr="F:\Федоренко Г.А\здоровье\IMG_10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5169024" y="3933056"/>
            <a:ext cx="3974976" cy="2711202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3313113"/>
            <a:ext cx="3719512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F:\Федоренко Г.А\работа с родителями\IMG_13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83560" y="692696"/>
            <a:ext cx="3960440" cy="3143250"/>
          </a:xfrm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1266" name="Picture 2" descr="F:\Федоренко Г.А\работа с родителями\IMG_12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71592" y="4005064"/>
            <a:ext cx="3672408" cy="264619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11269" name="Picture 5" descr="F:\Федоренко Г.А\работа с родителями\IMG_124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714356"/>
            <a:ext cx="3707904" cy="278082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9" name="Блок-схема: перфолента 8"/>
          <p:cNvSpPr/>
          <p:nvPr/>
        </p:nvSpPr>
        <p:spPr>
          <a:xfrm>
            <a:off x="0" y="-243408"/>
            <a:ext cx="9144000" cy="1008112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Взаимодействие с родителями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2946111" y="2254201"/>
            <a:ext cx="3077359" cy="2088232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Динь-динь-бом,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Ходит кошка с бубенцом.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Мыши сразу услыхали.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Динь-динь -бом,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Быстро в норку убежали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29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4724400"/>
            <a:ext cx="1357312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908050"/>
            <a:ext cx="135731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6" descr="K:\анимашки\b5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-242888"/>
            <a:ext cx="1266825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6" descr="K:\анимашки\b5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25" y="-242888"/>
            <a:ext cx="1266825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1700808"/>
            <a:ext cx="6192688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+mn-lt"/>
              </a:rPr>
              <a:t>У детей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+mn-lt"/>
              </a:rPr>
              <a:t>появляется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+mn-lt"/>
              </a:rPr>
              <a:t>интерес 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+mn-lt"/>
              </a:rPr>
              <a:t>физической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+mn-lt"/>
              </a:rPr>
              <a:t>культуре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+mn-lt"/>
              </a:rPr>
              <a:t>ж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+mn-lt"/>
              </a:rPr>
              <a:t>елание заниматься физическими упражнениями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Фольклор вызывает у детей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радость и удовольствие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+mn-lt"/>
              </a:rPr>
              <a:t>Дети становятся самостоятельными, ловкими и доброжелательными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Дети активно участвуют в подвижных играх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2773" name="Picture 6" descr="K:\анимашки\b5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5733256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K:\анимашки\b5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5516563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K:\анимашки\b5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3860800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перфолента 9"/>
          <p:cNvSpPr/>
          <p:nvPr/>
        </p:nvSpPr>
        <p:spPr>
          <a:xfrm>
            <a:off x="899592" y="0"/>
            <a:ext cx="4392488" cy="864096"/>
          </a:xfrm>
          <a:prstGeom prst="flowChartPunchedTap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>
                <a:ln w="1143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РЕЗУЛЬТАТ РАБОТЫ:</a:t>
            </a:r>
          </a:p>
        </p:txBody>
      </p:sp>
      <p:pic>
        <p:nvPicPr>
          <p:cNvPr id="32777" name="Picture 6" descr="K:\анимашки\b5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0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6" descr="K:\анимашки\b5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765175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6" descr="K:\анимашки\b5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1557338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пзада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67744" y="0"/>
            <a:ext cx="348663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+mn-lt"/>
              </a:rPr>
              <a:t>Задачи</a:t>
            </a:r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+mn-lt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52736"/>
            <a:ext cx="7776865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Укреплять физическое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психическое здоровье детей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Закреплять умение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выразительно выполнять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движения по тексту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Приобщать детей к народной поэзии, русской народной культуре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Развивать чувства ритма, фантазию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Воспитывать умение и желание   	играть вместе со сверстниками</a:t>
            </a:r>
          </a:p>
        </p:txBody>
      </p:sp>
      <p:pic>
        <p:nvPicPr>
          <p:cNvPr id="16390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3644900"/>
            <a:ext cx="135731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5462588"/>
            <a:ext cx="1357313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0"/>
            <a:ext cx="135731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"/>
            <a:ext cx="558630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Основные направления работы с детьми: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" y="908720"/>
            <a:ext cx="8028385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1</a:t>
            </a:r>
            <a:r>
              <a:rPr lang="ru-RU" sz="2000" b="1" dirty="0">
                <a:latin typeface="+mn-lt"/>
              </a:rPr>
              <a:t>. </a:t>
            </a: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Создание условий для двигательной активности </a:t>
            </a:r>
            <a:endParaRPr lang="ru-RU" sz="20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2. Привитие и закрепление у детей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культурно-гигиенических навыков.</a:t>
            </a:r>
            <a:b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</a:b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3. Разнообразие форм физического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воспитания и гигиенического обучения:</a:t>
            </a:r>
            <a: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/>
            </a:r>
            <a:b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</a:br>
            <a: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- Утренняя гимнастика </a:t>
            </a:r>
            <a:b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</a:br>
            <a: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- Массаж   </a:t>
            </a:r>
            <a:b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</a:br>
            <a: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- Физкультурные </a:t>
            </a:r>
            <a:r>
              <a:rPr lang="ru-RU" sz="2000" b="1" spc="30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занятия,досуги</a:t>
            </a:r>
            <a: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/>
            </a:r>
            <a:b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</a:br>
            <a: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- Подвижные игры </a:t>
            </a:r>
            <a:b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</a:br>
            <a: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- Экскурсии на природу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.4. Медицинское обеспечение:</a:t>
            </a:r>
            <a: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/>
            </a:r>
            <a:b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</a:br>
            <a: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- Осмотр детей врачами.</a:t>
            </a:r>
            <a:b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</a:br>
            <a: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- Ежедневная беседа с медиком.</a:t>
            </a:r>
            <a:b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</a:br>
            <a: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- Выступление педиатров на собрании.</a:t>
            </a:r>
            <a:b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</a:b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5. Экологические условия:-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-Проветривание помещений. - Соблюдение светового и теплового режима. - Соблюдение графика ежедневной уборки.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7414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0513" y="5589588"/>
            <a:ext cx="1233487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716338"/>
            <a:ext cx="1357313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0"/>
            <a:ext cx="1357312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22818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Формы работы с родителями: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08720"/>
            <a:ext cx="5832648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Совместные физкультурные досуги.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Папа, мама и я – спортивная семья«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Дни здоровья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Элементарный туризм.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Устный журнал.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Информация для  родителей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Тренинги для родителей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Встречи с педиатром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Дни открытых дверей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Мастер - классы</a:t>
            </a:r>
          </a:p>
        </p:txBody>
      </p:sp>
      <p:pic>
        <p:nvPicPr>
          <p:cNvPr id="18438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4221163"/>
            <a:ext cx="1357312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5462588"/>
            <a:ext cx="1357312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0"/>
            <a:ext cx="135731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F:\Федоренко Г.А\работа с родителями\IMG_12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11552" y="836712"/>
            <a:ext cx="4032448" cy="273619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6146" name="Picture 2" descr="F:\Федоренко Г.А\здоровье\IMG_15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836712"/>
            <a:ext cx="4191000" cy="2927226"/>
          </a:xfrm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15" name="Picture 3" descr="F:\Федоренко Г.А\здоровье\IMG_15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005114"/>
            <a:ext cx="4343400" cy="285288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16" name="Picture 4" descr="F:\Федоренко Г.А\здоровье\IMG_156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27576" y="3672458"/>
            <a:ext cx="3816424" cy="3185542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20" name="Блок-схема: перфолента 19"/>
          <p:cNvSpPr/>
          <p:nvPr/>
        </p:nvSpPr>
        <p:spPr>
          <a:xfrm>
            <a:off x="3348038" y="2565400"/>
            <a:ext cx="2519362" cy="172720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Кулачки сложили,</a:t>
            </a:r>
            <a:br>
              <a:rPr lang="ru-RU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Кулачками били:</a:t>
            </a:r>
            <a:br>
              <a:rPr lang="ru-RU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Тук-тук, тук да тук,</a:t>
            </a:r>
            <a:br>
              <a:rPr lang="ru-RU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Тук-тук, тук да тук.</a:t>
            </a:r>
            <a:endParaRPr lang="ru-RU" dirty="0"/>
          </a:p>
        </p:txBody>
      </p:sp>
      <p:pic>
        <p:nvPicPr>
          <p:cNvPr id="19462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4868863"/>
            <a:ext cx="1357312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K:\анимашки\b5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981075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/>
          <p:nvPr/>
        </p:nvSpPr>
        <p:spPr>
          <a:xfrm>
            <a:off x="0" y="0"/>
            <a:ext cx="9144000" cy="864096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Психогимнастика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</a:rPr>
              <a:t>,  </a:t>
            </a:r>
            <a:r>
              <a:rPr lang="ru-RU" sz="28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динамические паузы</a:t>
            </a:r>
            <a:endParaRPr lang="ru-RU" sz="2800" dirty="0"/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едоренко Г.А\здоровье\IMG_15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24976" y="3573016"/>
            <a:ext cx="4019024" cy="328498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5126" name="Picture 6" descr="F:\Федоренко Г.А\здоровье\IMG_15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615608" y="908720"/>
            <a:ext cx="3528392" cy="2738239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8" name="Picture 4" descr="F:\Федоренко Г.А\здоровье\IMG_153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96838" y="1014065"/>
            <a:ext cx="4067945" cy="3393704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19" name="Блок-схема: перфолента 18"/>
          <p:cNvSpPr/>
          <p:nvPr/>
        </p:nvSpPr>
        <p:spPr>
          <a:xfrm>
            <a:off x="-50998" y="4229770"/>
            <a:ext cx="3816424" cy="2520280"/>
          </a:xfrm>
          <a:prstGeom prst="flowChartPunchedTape">
            <a:avLst/>
          </a:prstGeom>
          <a:ln w="57150">
            <a:solidFill>
              <a:schemeClr val="accent1"/>
            </a:solidFill>
          </a:ln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Нарисуем ровный круг,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палочек вокруг.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солнышко сияет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детишек согревает</a:t>
            </a:r>
            <a:r>
              <a:rPr lang="ru-RU" dirty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.</a:t>
            </a:r>
          </a:p>
        </p:txBody>
      </p:sp>
      <p:pic>
        <p:nvPicPr>
          <p:cNvPr id="20485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2133600"/>
            <a:ext cx="1357312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ерфолента 7"/>
          <p:cNvSpPr/>
          <p:nvPr/>
        </p:nvSpPr>
        <p:spPr>
          <a:xfrm>
            <a:off x="0" y="0"/>
            <a:ext cx="9144000" cy="864096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Пескотерапия и сказкотерапия</a:t>
            </a:r>
          </a:p>
        </p:txBody>
      </p:sp>
      <p:pic>
        <p:nvPicPr>
          <p:cNvPr id="20487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1160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688" y="-171450"/>
            <a:ext cx="1357312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5229225"/>
            <a:ext cx="135731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Федоренко Г.А\здоровье\IMG_15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412776"/>
            <a:ext cx="3203848" cy="2279154"/>
          </a:xfrm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8" name="Picture 2" descr="F:\Федоренко Г.А\здоровье\IMG_15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861048"/>
            <a:ext cx="3939480" cy="271120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9" name="Picture 4" descr="F:\Федоренко Г.А\здоровье\IMG_15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82145" y="3828852"/>
            <a:ext cx="4271392" cy="2681485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0" name="Picture 3" descr="F:\Федоренко Г.А\здоровье\IMG_15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35688" y="1268760"/>
            <a:ext cx="2808312" cy="263691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11" name="Блок-схема: перфолента 10"/>
          <p:cNvSpPr/>
          <p:nvPr/>
        </p:nvSpPr>
        <p:spPr>
          <a:xfrm>
            <a:off x="3131840" y="1916832"/>
            <a:ext cx="3168352" cy="2016224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Малыши-крепыши</a:t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Вышли на площадку,</a:t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Малыши-крепыши</a:t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Делают зарядку!</a:t>
            </a:r>
          </a:p>
        </p:txBody>
      </p:sp>
      <p:pic>
        <p:nvPicPr>
          <p:cNvPr id="22534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4221163"/>
            <a:ext cx="1357313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перфолента 13"/>
          <p:cNvSpPr/>
          <p:nvPr/>
        </p:nvSpPr>
        <p:spPr>
          <a:xfrm>
            <a:off x="0" y="0"/>
            <a:ext cx="9144000" cy="1124744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Массаж «волшебных ушек, носиков, глазок» и 	дыхательная гимнастика</a:t>
            </a:r>
          </a:p>
        </p:txBody>
      </p:sp>
      <p:pic>
        <p:nvPicPr>
          <p:cNvPr id="22538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-315913"/>
            <a:ext cx="135731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Блок-схема: перфолента 15"/>
          <p:cNvSpPr/>
          <p:nvPr/>
        </p:nvSpPr>
        <p:spPr>
          <a:xfrm>
            <a:off x="2051720" y="6209928"/>
            <a:ext cx="4464496" cy="648072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УЛУЧШАЕТ РАБОТУ ОРГАНОВ ДЫХАНИЯ</a:t>
            </a:r>
          </a:p>
        </p:txBody>
      </p:sp>
      <p:pic>
        <p:nvPicPr>
          <p:cNvPr id="22540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981075"/>
            <a:ext cx="1357312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едоренко Г.А\здоровье\IMG_15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836712"/>
            <a:ext cx="3563888" cy="2672817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4099" name="Picture 3" descr="F:\Федоренко Г.А\здоровье\IMG_15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984033"/>
            <a:ext cx="4090934" cy="2873967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4100" name="Picture 4" descr="F:\Федоренко Г.А\здоровье\IMG_15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4001276"/>
            <a:ext cx="3995936" cy="2856724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4101" name="Picture 5" descr="F:\Федоренко Г.А\здоровье\IMG_153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128" y="1052736"/>
            <a:ext cx="3419872" cy="2636817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13" name="Блок-схема: перфолента 12"/>
          <p:cNvSpPr/>
          <p:nvPr/>
        </p:nvSpPr>
        <p:spPr>
          <a:xfrm>
            <a:off x="3032579" y="2708920"/>
            <a:ext cx="2924143" cy="1872208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404040"/>
              </a:solidFill>
              <a:latin typeface="Verdana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Будут пальчики вставать,</a:t>
            </a:r>
            <a:br>
              <a:rPr lang="ru-RU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lang="ru-RU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Наших деток одевать.</a:t>
            </a:r>
            <a:br>
              <a:rPr lang="ru-RU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lang="ru-RU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Встали пальчики - ура!</a:t>
            </a:r>
            <a:br>
              <a:rPr lang="ru-RU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lang="ru-RU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Одеваться нам пора.</a:t>
            </a:r>
            <a:endParaRPr lang="ru-RU" sz="4400">
              <a:solidFill>
                <a:srgbClr val="9966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>
              <a:solidFill>
                <a:srgbClr val="996633"/>
              </a:solidFill>
            </a:endParaRPr>
          </a:p>
        </p:txBody>
      </p:sp>
      <p:pic>
        <p:nvPicPr>
          <p:cNvPr id="23560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4868863"/>
            <a:ext cx="1357313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3" descr="C:\Users\Серик\Desktop\раб с род\Люба\анимашки\b42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1557338"/>
            <a:ext cx="1357312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перфолента 9"/>
          <p:cNvSpPr/>
          <p:nvPr/>
        </p:nvSpPr>
        <p:spPr>
          <a:xfrm>
            <a:off x="0" y="-243408"/>
            <a:ext cx="9144000" cy="864096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Пальчиковая, речевая и звуковая гимнастика</a:t>
            </a:r>
            <a:endParaRPr lang="ru-RU" sz="2800" dirty="0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3347864" y="404664"/>
            <a:ext cx="2880320" cy="108012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Развивает одновременно координацию движений и речь</a:t>
            </a:r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F:\Федоренко Г.А\здоровье\IMG_04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20072" y="980728"/>
            <a:ext cx="4191000" cy="2927226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4" name="Picture 3" descr="F:\Федоренко Г.А\здоровье\IMG_04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005064"/>
            <a:ext cx="3960440" cy="2664296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15" name="Picture 2" descr="F:\Федоренко Г.А\здоровье\IMG_042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80529" y="1124744"/>
            <a:ext cx="4574157" cy="2736304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17" name="Picture 5" descr="F:\Федоренко Г.А\здоровье\IMG_041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88632" y="3857628"/>
            <a:ext cx="4055368" cy="2592288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18" name="Блок-схема: перфолента 17"/>
          <p:cNvSpPr/>
          <p:nvPr/>
        </p:nvSpPr>
        <p:spPr>
          <a:xfrm>
            <a:off x="3203575" y="2420938"/>
            <a:ext cx="2592388" cy="1971675"/>
          </a:xfrm>
          <a:prstGeom prst="flowChartPunchedTap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болотце на пути!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его нам перейти?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Прыг да скок!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Веселей скачи, дружок</a:t>
            </a:r>
            <a:r>
              <a:rPr lang="ru-RU" dirty="0"/>
              <a:t>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0" y="0"/>
            <a:ext cx="9144000" cy="864096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Chevro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Солнце, воздух и вода – наши лучшие друзья</a:t>
            </a:r>
            <a:endParaRPr lang="ru-RU" sz="2800" dirty="0"/>
          </a:p>
        </p:txBody>
      </p:sp>
      <p:pic>
        <p:nvPicPr>
          <p:cNvPr id="24583" name="Picture 6" descr="K:\анимашки\b5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5905500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6" descr="K:\анимашки\b5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3284538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6" descr="K:\анимашки\b5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3213100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6" descr="K:\анимашки\b5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620713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6" descr="K:\анимашки\b5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5516563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6" descr="K:\анимашки\b5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1052513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1396</TotalTime>
  <Words>316</Words>
  <Application>Microsoft Office PowerPoint</Application>
  <PresentationFormat>Экран (4:3)</PresentationFormat>
  <Paragraphs>81</Paragraphs>
  <Slides>14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пзада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International Paper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Admin</cp:lastModifiedBy>
  <cp:revision>81</cp:revision>
  <dcterms:created xsi:type="dcterms:W3CDTF">2011-12-21T16:11:24Z</dcterms:created>
  <dcterms:modified xsi:type="dcterms:W3CDTF">2012-08-05T12:05:02Z</dcterms:modified>
</cp:coreProperties>
</file>