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305800" cy="33678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Российский межрегиональный конкурс компьютерных презентаций педагогов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Компьютерная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мультимедийная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презентация учителя – логопеда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«Автоматизация  звуков К – К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Пырсикова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Елена Сергеевна,  Муниципальное казённое специальное (коррекционное) образовательное учреждение для обучающихся, воспитанников с ограниченными возможностями здоровья  «Специальная (коррекционная) начальная школа – детский сад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вида №33»  2013год, Кемеровская область, г. Юрга, ул. Комсомольская 4в,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martusova86@mail.ru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8-923-502-96-52</a:t>
            </a:r>
            <a:endParaRPr lang="ru-RU" sz="2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4857760"/>
            <a:ext cx="13144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4857760"/>
            <a:ext cx="13144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ЗАКРЕПЛЯЕМ ЗВУК </a:t>
            </a:r>
            <a:r>
              <a:rPr lang="en-US" dirty="0" smtClean="0"/>
              <a:t>[</a:t>
            </a:r>
            <a:r>
              <a:rPr lang="ru-RU" dirty="0" smtClean="0"/>
              <a:t>К</a:t>
            </a:r>
            <a:r>
              <a:rPr lang="en-US" dirty="0" smtClean="0"/>
              <a:t>]</a:t>
            </a:r>
            <a:r>
              <a:rPr lang="ru-RU" dirty="0" smtClean="0"/>
              <a:t> В СЛОГАХ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effectLst>
            <a:softEdge rad="12700"/>
          </a:effectLst>
        </p:spPr>
        <p:txBody>
          <a:bodyPr/>
          <a:lstStyle/>
          <a:p>
            <a:r>
              <a:rPr lang="ru-RU" dirty="0" smtClean="0"/>
              <a:t>Произнесите несколько раз слоги со звуком К.</a:t>
            </a:r>
          </a:p>
          <a:p>
            <a:pPr>
              <a:buNone/>
            </a:pP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</a:rPr>
              <a:t>КА –КА – КА                               КО – КО – КО</a:t>
            </a:r>
            <a:endParaRPr lang="en-US" dirty="0" smtClean="0">
              <a:ln>
                <a:solidFill>
                  <a:schemeClr val="bg2">
                    <a:lumMod val="75000"/>
                  </a:schemeClr>
                </a:solidFill>
              </a:ln>
            </a:endParaRPr>
          </a:p>
          <a:p>
            <a:pPr>
              <a:buNone/>
            </a:pP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</a:rPr>
              <a:t>КУ – КУ – КУ                               КЫ –КЫ – КЫ </a:t>
            </a:r>
          </a:p>
          <a:p>
            <a:pPr>
              <a:buNone/>
            </a:pP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</a:rPr>
              <a:t>                         КА – КО – КУ – КЫ </a:t>
            </a:r>
          </a:p>
          <a:p>
            <a:pPr>
              <a:buNone/>
            </a:pP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</a:rPr>
              <a:t>                         АК – ОК – УК – ЫК </a:t>
            </a:r>
          </a:p>
          <a:p>
            <a:pPr>
              <a:buNone/>
            </a:pP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</a:rPr>
              <a:t>                         КЫ – КА – КУ – КО</a:t>
            </a:r>
          </a:p>
          <a:p>
            <a:pPr>
              <a:buNone/>
            </a:pP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</a:rPr>
              <a:t>                         ЯК – ЁК – ЮК - ИК</a:t>
            </a:r>
          </a:p>
          <a:p>
            <a:pPr>
              <a:buNone/>
            </a:pPr>
            <a:endParaRPr lang="ru-RU" dirty="0">
              <a:ln>
                <a:solidFill>
                  <a:schemeClr val="bg2">
                    <a:lumMod val="75000"/>
                  </a:schemeClr>
                </a:solidFill>
              </a:ln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869160"/>
            <a:ext cx="19240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ПРОИЗНОСИМ ЗВУК </a:t>
            </a:r>
            <a:r>
              <a:rPr lang="en-US" dirty="0" smtClean="0"/>
              <a:t>[</a:t>
            </a:r>
            <a:r>
              <a:rPr lang="ru-RU" dirty="0" smtClean="0"/>
              <a:t>К</a:t>
            </a:r>
            <a:r>
              <a:rPr lang="en-US" dirty="0" smtClean="0"/>
              <a:t>]</a:t>
            </a:r>
            <a:r>
              <a:rPr lang="ru-RU" dirty="0" smtClean="0"/>
              <a:t> В ЗВУКОПОДРАЖАНИЯХ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КАК КВАКАЕТ ЛЯГУШКА?      - КВА-КВА-КВА</a:t>
            </a:r>
          </a:p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КАК КРЯКАЕТ УТКА?                - КРЯ-КРЯ-КРЯ</a:t>
            </a:r>
          </a:p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КАК КУКУЕТ КУКУШКА?         - КУ-КУ  КУ-КУ</a:t>
            </a:r>
          </a:p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КАК 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КУДАХЧЕТ КУРИЦА?       - КО-КО-КО</a:t>
            </a:r>
          </a:p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КАК  ПЕТУХ ПОЕТ?                   - КУ-КА-РЕ-КУ</a:t>
            </a:r>
          </a:p>
          <a:p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7" y="1203214"/>
            <a:ext cx="1224136" cy="1335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437112"/>
            <a:ext cx="13811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ЗАКРЕПЛЯЕМ ЗВУК </a:t>
            </a:r>
            <a:r>
              <a:rPr lang="en-US" dirty="0" smtClean="0"/>
              <a:t>[</a:t>
            </a:r>
            <a:r>
              <a:rPr lang="ru-RU" dirty="0" smtClean="0"/>
              <a:t>К</a:t>
            </a:r>
            <a:r>
              <a:rPr lang="en-US" dirty="0" smtClean="0"/>
              <a:t>]</a:t>
            </a:r>
            <a:r>
              <a:rPr lang="ru-RU" dirty="0" smtClean="0"/>
              <a:t> В СЛОВАХ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ЗАПОМНИ И ПОВТОРИ ПО ТРИ СЛОВА: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КОТ – КУМ – КОМ 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КОНИ – КОЗЫ – КУРЫ 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КОФЕ – КУХНЯ – КУПОЛ 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КУЗОВ – КАССА – КАЛИНА 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КАША – КОЖА – КАНАТ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КАРАСЬ – КАЛАЧ – КАКАО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КАМЫШ – КАНАЛ – КАБАН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КОМАР – КОМПОТ  - КАЛИНА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ЗАКРЕПЛЯЕМ ЗВУК </a:t>
            </a:r>
            <a:r>
              <a:rPr lang="en-US" dirty="0" smtClean="0"/>
              <a:t>[</a:t>
            </a:r>
            <a:r>
              <a:rPr lang="ru-RU" dirty="0" smtClean="0"/>
              <a:t>К</a:t>
            </a:r>
            <a:r>
              <a:rPr lang="en-US" dirty="0" smtClean="0"/>
              <a:t>]</a:t>
            </a:r>
            <a:r>
              <a:rPr lang="ru-RU" dirty="0" smtClean="0"/>
              <a:t> В СЛОВАХ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НАЗОВИ КАРТИНКИ, В НАЗВАНИЯХ КОТОРЫХ ПРИСУТСТВУЕТ ЗВУК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[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]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000372"/>
            <a:ext cx="16192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00475" y="2767537"/>
            <a:ext cx="1485905" cy="137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2780928"/>
            <a:ext cx="10191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4221088"/>
            <a:ext cx="12961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00892" y="4929198"/>
            <a:ext cx="1905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31640" y="542925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92080" y="5157192"/>
            <a:ext cx="1514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31840" y="4437112"/>
            <a:ext cx="2025774" cy="2132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ЗАКРЕПЛЯЕМ </a:t>
            </a:r>
            <a:r>
              <a:rPr lang="en-US" dirty="0" smtClean="0"/>
              <a:t>[</a:t>
            </a:r>
            <a:r>
              <a:rPr lang="ru-RU" dirty="0" smtClean="0"/>
              <a:t>К</a:t>
            </a:r>
            <a:r>
              <a:rPr lang="en-US" dirty="0" smtClean="0"/>
              <a:t>]</a:t>
            </a:r>
            <a:r>
              <a:rPr lang="ru-RU" dirty="0" smtClean="0"/>
              <a:t> В ПРЕДЛОЖЕНИЯХ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ПРИДУМАЙ ПРЕДЛОЖЕНИЯ С ДАННЫМИ КАРТИНКАМИ: 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780928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2780928"/>
            <a:ext cx="1476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4869160"/>
            <a:ext cx="13335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5013176"/>
            <a:ext cx="1371600" cy="1430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3808" y="3717032"/>
            <a:ext cx="38100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ЗАКРЕПЛЯЕМ </a:t>
            </a:r>
            <a:r>
              <a:rPr lang="en-US" dirty="0" smtClean="0"/>
              <a:t>[</a:t>
            </a:r>
            <a:r>
              <a:rPr lang="ru-RU" dirty="0" smtClean="0"/>
              <a:t>К</a:t>
            </a:r>
            <a:r>
              <a:rPr lang="en-US" dirty="0" smtClean="0"/>
              <a:t>] </a:t>
            </a:r>
            <a:r>
              <a:rPr lang="ru-RU" dirty="0" smtClean="0"/>
              <a:t>В СВЯЗНОЙ РЕЧИ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ПРОИЗНЕСИ ЧИСТОГОВОРКУ:</a:t>
            </a:r>
          </a:p>
          <a:p>
            <a:pPr algn="ctr">
              <a:buNone/>
            </a:pP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Ка-ка-ка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ка-ка-ка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– 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Вот широкая река.</a:t>
            </a:r>
          </a:p>
          <a:p>
            <a:pPr algn="ctr">
              <a:buNone/>
            </a:pP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Ко-ко-ко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ко-ко-ко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– 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Там рыбак недалеко.</a:t>
            </a:r>
          </a:p>
          <a:p>
            <a:pPr algn="ctr">
              <a:buNone/>
            </a:pP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Ка-ка-ка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ка-ка-ка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–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Есть улов у рыбака.</a:t>
            </a:r>
          </a:p>
          <a:p>
            <a:pPr algn="ctr">
              <a:buNone/>
            </a:pP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Ко-ко-ко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ко-ко-ко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– 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Рыба ловится легко.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725144"/>
            <a:ext cx="2554883" cy="1644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Молодец!</a:t>
            </a: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060848"/>
            <a:ext cx="4173584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235</Words>
  <Application>Microsoft Office PowerPoint</Application>
  <PresentationFormat>Экран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 Российский межрегиональный конкурс компьютерных презентаций педагогов  Компьютерная мультимедийная презентация учителя – логопеда «Автоматизация  звуков К – К’» Пырсикова Елена Сергеевна,  Муниципальное казённое специальное (коррекционное) образовательное учреждение для обучающихся, воспитанников с ограниченными возможностями здоровья  «Специальная (коррекционная) начальная школа – детский сад IV  вида №33»  2013год, Кемеровская область, г. Юрга, ул. Комсомольская 4в,  martusova86@mail.ru  8-923-502-96-52</vt:lpstr>
      <vt:lpstr>ЗАКРЕПЛЯЕМ ЗВУК [К] В СЛОГАХ</vt:lpstr>
      <vt:lpstr>ПРОИЗНОСИМ ЗВУК [К] В ЗВУКОПОДРАЖАНИЯХ</vt:lpstr>
      <vt:lpstr>ЗАКРЕПЛЯЕМ ЗВУК [К] В СЛОВАХ</vt:lpstr>
      <vt:lpstr>ЗАКРЕПЛЯЕМ ЗВУК [К] В СЛОВАХ</vt:lpstr>
      <vt:lpstr>ЗАКРЕПЛЯЕМ [К] В ПРЕДЛОЖЕНИЯХ</vt:lpstr>
      <vt:lpstr>ЗАКРЕПЛЯЕМ [К] В СВЯЗНОЙ РЕЧИ</vt:lpstr>
      <vt:lpstr>Молодец!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Российский межрегиональный конкурс компьютерных презентаций</dc:title>
  <cp:lastModifiedBy>наталья</cp:lastModifiedBy>
  <cp:revision>20</cp:revision>
  <dcterms:modified xsi:type="dcterms:W3CDTF">2013-12-06T12:11:07Z</dcterms:modified>
</cp:coreProperties>
</file>